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</p:sldMasterIdLst>
  <p:notesMasterIdLst>
    <p:notesMasterId r:id="rId19"/>
  </p:notesMasterIdLst>
  <p:sldIdLst>
    <p:sldId id="256" r:id="rId2"/>
    <p:sldId id="258" r:id="rId3"/>
    <p:sldId id="259" r:id="rId4"/>
    <p:sldId id="257" r:id="rId5"/>
    <p:sldId id="302" r:id="rId6"/>
    <p:sldId id="303" r:id="rId7"/>
    <p:sldId id="304" r:id="rId8"/>
    <p:sldId id="264" r:id="rId9"/>
    <p:sldId id="273" r:id="rId10"/>
    <p:sldId id="262" r:id="rId11"/>
    <p:sldId id="305" r:id="rId12"/>
    <p:sldId id="306" r:id="rId13"/>
    <p:sldId id="263" r:id="rId14"/>
    <p:sldId id="266" r:id="rId15"/>
    <p:sldId id="307" r:id="rId16"/>
    <p:sldId id="308" r:id="rId17"/>
    <p:sldId id="275" r:id="rId18"/>
  </p:sldIdLst>
  <p:sldSz cx="9144000" cy="5143500" type="screen16x9"/>
  <p:notesSz cx="6858000" cy="9144000"/>
  <p:embeddedFontLst>
    <p:embeddedFont>
      <p:font typeface="Luckiest Guy" charset="0"/>
      <p:regular r:id="rId20"/>
    </p:embeddedFont>
    <p:embeddedFont>
      <p:font typeface="Andalus" charset="-78"/>
      <p:regular r:id="rId21"/>
    </p:embeddedFont>
    <p:embeddedFont>
      <p:font typeface="Comic Sans MS" pitchFamily="66" charset="0"/>
      <p:regular r:id="rId22"/>
      <p:bold r:id="rId23"/>
      <p:italic r:id="rId24"/>
      <p:boldItalic r:id="rId25"/>
    </p:embeddedFont>
    <p:embeddedFont>
      <p:font typeface="Catamaran" charset="0"/>
      <p:regular r:id="rId26"/>
      <p:bold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D509"/>
  </p:clrMru>
</p:presentationPr>
</file>

<file path=ppt/tableStyles.xml><?xml version="1.0" encoding="utf-8"?>
<a:tblStyleLst xmlns:a="http://schemas.openxmlformats.org/drawingml/2006/main" def="{A3C6B49E-C2A9-4FD1-A172-B3E536117304}">
  <a:tblStyle styleId="{A3C6B49E-C2A9-4FD1-A172-B3E53611730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774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Google Shape;645;gfad76624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6" name="Google Shape;646;gfad76624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fad7662311_0_1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4" name="Google Shape;874;gfad7662311_0_1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fad7662311_0_15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4" name="Google Shape;874;gfad7662311_0_15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gfad7662311_2_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9" name="Google Shape;1039;gfad7662311_2_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1" name="Google Shape;951;gfad7662311_2_4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2" name="Google Shape;952;gfad7662311_2_4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6" name="Google Shape;1186;gfad7662311_2_24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7" name="Google Shape;1187;gfad7662311_2_24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fad7662311_0_1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fad7662311_0_1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fad7662311_0_1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fad7662311_0_1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4" name="Google Shape;1784;gfad7662311_2_1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5" name="Google Shape;1785;gfad7662311_2_1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9" name="Google Shape;709;gfad7662311_0_12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0" name="Google Shape;710;gfad7662311_0_12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Google Shape;730;gfad7662311_0_119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1" name="Google Shape;731;gfad7662311_0_119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fad7662311_2_15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fad7662311_2_15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fad7662311_2_15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fad7662311_2_15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fad7662311_2_15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fad7662311_2_15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3" name="Google Shape;703;gfad7662311_2_15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4" name="Google Shape;704;gfad7662311_2_15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8" name="Google Shape;1038;gfad7662311_2_5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9" name="Google Shape;1039;gfad7662311_2_5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" name="Google Shape;1617;gfad7662311_2_8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8" name="Google Shape;1618;gfad7662311_2_8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accen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5695025" y="0"/>
            <a:ext cx="3449100" cy="51435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" name="Google Shape;10;p2"/>
          <p:cNvSpPr/>
          <p:nvPr/>
        </p:nvSpPr>
        <p:spPr>
          <a:xfrm>
            <a:off x="465800" y="3595825"/>
            <a:ext cx="5229000" cy="11694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599775" y="3699575"/>
            <a:ext cx="5095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Google Shape;12;p2"/>
          <p:cNvCxnSpPr/>
          <p:nvPr/>
        </p:nvCxnSpPr>
        <p:spPr>
          <a:xfrm>
            <a:off x="597025" y="4604450"/>
            <a:ext cx="7963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074325" y="805650"/>
            <a:ext cx="4142100" cy="253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200"/>
              <a:buNone/>
              <a:defRPr sz="45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939150" y="3933375"/>
            <a:ext cx="4359300" cy="410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15" name="Google Shape;15;p2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16" name="Google Shape;16;p2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" name="Google Shape;17;p2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18" name="Google Shape;18;p2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9" name="Google Shape;19;p2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0" name="Google Shape;20;p2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1" name="Google Shape;21;p2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22" name="Google Shape;22;p2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23" name="Google Shape;23;p2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4" name="Google Shape;24;p2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25" name="Google Shape;25;p2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26" name="Google Shape;26;p2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27;p2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;p2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2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2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5;p2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36" name="Google Shape;36;p2"/>
          <p:cNvCxnSpPr/>
          <p:nvPr/>
        </p:nvCxnSpPr>
        <p:spPr>
          <a:xfrm>
            <a:off x="597025" y="549217"/>
            <a:ext cx="7963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hree columns">
  <p:cSld name="CUSTOM_1">
    <p:bg>
      <p:bgPr>
        <a:solidFill>
          <a:schemeClr val="accent1"/>
        </a:solidFill>
        <a:effectLst/>
      </p:bgPr>
    </p:bg>
    <p:spTree>
      <p:nvGrpSpPr>
        <p:cNvPr id="1" name="Shape 4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" name="Google Shape;412;p18"/>
          <p:cNvSpPr/>
          <p:nvPr/>
        </p:nvSpPr>
        <p:spPr>
          <a:xfrm>
            <a:off x="522950" y="395475"/>
            <a:ext cx="8258100" cy="649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13" name="Google Shape;413;p18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414" name="Google Shape;414;p18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15" name="Google Shape;415;p18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416" name="Google Shape;416;p18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7" name="Google Shape;417;p18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18" name="Google Shape;418;p18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19" name="Google Shape;419;p18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20" name="Google Shape;420;p18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421" name="Google Shape;421;p18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2" name="Google Shape;422;p18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23" name="Google Shape;423;p18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24" name="Google Shape;424;p18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5" name="Google Shape;425;p18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6" name="Google Shape;426;p18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7" name="Google Shape;427;p18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8" name="Google Shape;428;p18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9" name="Google Shape;429;p18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0" name="Google Shape;430;p18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1" name="Google Shape;431;p18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2" name="Google Shape;432;p18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18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4" name="Google Shape;434;p18"/>
          <p:cNvSpPr txBox="1">
            <a:spLocks noGrp="1"/>
          </p:cNvSpPr>
          <p:nvPr>
            <p:ph type="subTitle" idx="1"/>
          </p:nvPr>
        </p:nvSpPr>
        <p:spPr>
          <a:xfrm>
            <a:off x="796869" y="3232900"/>
            <a:ext cx="23073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5" name="Google Shape;435;p18"/>
          <p:cNvSpPr txBox="1">
            <a:spLocks noGrp="1"/>
          </p:cNvSpPr>
          <p:nvPr>
            <p:ph type="title"/>
          </p:nvPr>
        </p:nvSpPr>
        <p:spPr>
          <a:xfrm>
            <a:off x="796875" y="2755454"/>
            <a:ext cx="2307300" cy="3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3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436" name="Google Shape;436;p18"/>
          <p:cNvSpPr txBox="1">
            <a:spLocks noGrp="1"/>
          </p:cNvSpPr>
          <p:nvPr>
            <p:ph type="subTitle" idx="2"/>
          </p:nvPr>
        </p:nvSpPr>
        <p:spPr>
          <a:xfrm>
            <a:off x="3419934" y="3232900"/>
            <a:ext cx="23073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7" name="Google Shape;437;p18"/>
          <p:cNvSpPr txBox="1">
            <a:spLocks noGrp="1"/>
          </p:cNvSpPr>
          <p:nvPr>
            <p:ph type="title" idx="3"/>
          </p:nvPr>
        </p:nvSpPr>
        <p:spPr>
          <a:xfrm>
            <a:off x="3419942" y="2755454"/>
            <a:ext cx="2307300" cy="3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3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438" name="Google Shape;438;p18"/>
          <p:cNvSpPr txBox="1">
            <a:spLocks noGrp="1"/>
          </p:cNvSpPr>
          <p:nvPr>
            <p:ph type="subTitle" idx="4"/>
          </p:nvPr>
        </p:nvSpPr>
        <p:spPr>
          <a:xfrm>
            <a:off x="6046191" y="3232900"/>
            <a:ext cx="23073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9" name="Google Shape;439;p18"/>
          <p:cNvSpPr txBox="1">
            <a:spLocks noGrp="1"/>
          </p:cNvSpPr>
          <p:nvPr>
            <p:ph type="title" idx="5"/>
          </p:nvPr>
        </p:nvSpPr>
        <p:spPr>
          <a:xfrm>
            <a:off x="6046200" y="2755454"/>
            <a:ext cx="2307300" cy="324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3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440" name="Google Shape;440;p18"/>
          <p:cNvSpPr txBox="1">
            <a:spLocks noGrp="1"/>
          </p:cNvSpPr>
          <p:nvPr>
            <p:ph type="title" idx="6"/>
          </p:nvPr>
        </p:nvSpPr>
        <p:spPr>
          <a:xfrm>
            <a:off x="714300" y="411229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CUSTOM_8">
    <p:spTree>
      <p:nvGrpSpPr>
        <p:cNvPr id="1" name="Shape 5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5" name="Google Shape;595;p24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596" name="Google Shape;596;p24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97" name="Google Shape;597;p24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598" name="Google Shape;598;p24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99" name="Google Shape;599;p24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0" name="Google Shape;600;p24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01" name="Google Shape;601;p24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02" name="Google Shape;602;p24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603" name="Google Shape;603;p24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4" name="Google Shape;604;p24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05" name="Google Shape;605;p24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06" name="Google Shape;606;p24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7" name="Google Shape;607;p24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accent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8" name="Google Shape;608;p24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9" name="Google Shape;609;p24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accent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0" name="Google Shape;610;p24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1" name="Google Shape;611;p24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2" name="Google Shape;612;p24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accent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3" name="Google Shape;613;p24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4" name="Google Shape;614;p24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accent6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5" name="Google Shape;615;p24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USTOM_8_1">
    <p:bg>
      <p:bgPr>
        <a:solidFill>
          <a:schemeClr val="accent1"/>
        </a:solidFill>
        <a:effectLst/>
      </p:bgPr>
    </p:bg>
    <p:spTree>
      <p:nvGrpSpPr>
        <p:cNvPr id="1" name="Shape 6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7" name="Google Shape;617;p25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618" name="Google Shape;618;p25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19" name="Google Shape;619;p25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620" name="Google Shape;620;p25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1" name="Google Shape;621;p25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2" name="Google Shape;622;p25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3" name="Google Shape;623;p25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624" name="Google Shape;624;p25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625" name="Google Shape;625;p25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6" name="Google Shape;626;p25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627" name="Google Shape;627;p25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628" name="Google Shape;628;p25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9" name="Google Shape;629;p25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0" name="Google Shape;630;p25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1" name="Google Shape;631;p25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2" name="Google Shape;632;p25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3" name="Google Shape;633;p25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4" name="Google Shape;634;p25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5" name="Google Shape;635;p25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6" name="Google Shape;636;p25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7" name="Google Shape;637;p25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accent1"/>
        </a:solidFill>
        <a:effectLst/>
      </p:bgPr>
    </p:bg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>
            <a:off x="0" y="-1800"/>
            <a:ext cx="3452700" cy="5143500"/>
          </a:xfrm>
          <a:prstGeom prst="rect">
            <a:avLst/>
          </a:prstGeom>
          <a:solidFill>
            <a:schemeClr val="accent5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9" name="Google Shape;39;p3"/>
          <p:cNvSpPr/>
          <p:nvPr/>
        </p:nvSpPr>
        <p:spPr>
          <a:xfrm>
            <a:off x="3453547" y="3595825"/>
            <a:ext cx="5087100" cy="11244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0" name="Google Shape;40;p3"/>
          <p:cNvCxnSpPr/>
          <p:nvPr/>
        </p:nvCxnSpPr>
        <p:spPr>
          <a:xfrm>
            <a:off x="3451850" y="3699575"/>
            <a:ext cx="50889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1" name="Google Shape;41;p3"/>
          <p:cNvCxnSpPr/>
          <p:nvPr/>
        </p:nvCxnSpPr>
        <p:spPr>
          <a:xfrm>
            <a:off x="599375" y="4604450"/>
            <a:ext cx="79425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42" name="Google Shape;42;p3"/>
          <p:cNvSpPr txBox="1">
            <a:spLocks noGrp="1"/>
          </p:cNvSpPr>
          <p:nvPr>
            <p:ph type="title"/>
          </p:nvPr>
        </p:nvSpPr>
        <p:spPr>
          <a:xfrm>
            <a:off x="3883247" y="2408025"/>
            <a:ext cx="42198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5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43" name="Google Shape;43;p3"/>
          <p:cNvSpPr txBox="1">
            <a:spLocks noGrp="1"/>
          </p:cNvSpPr>
          <p:nvPr>
            <p:ph type="title" idx="2" hasCustomPrompt="1"/>
          </p:nvPr>
        </p:nvSpPr>
        <p:spPr>
          <a:xfrm>
            <a:off x="5424647" y="1389400"/>
            <a:ext cx="1137000" cy="55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48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44" name="Google Shape;44;p3"/>
          <p:cNvSpPr txBox="1">
            <a:spLocks noGrp="1"/>
          </p:cNvSpPr>
          <p:nvPr>
            <p:ph type="subTitle" idx="1"/>
          </p:nvPr>
        </p:nvSpPr>
        <p:spPr>
          <a:xfrm>
            <a:off x="3813497" y="3948875"/>
            <a:ext cx="4359300" cy="4107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grpSp>
        <p:nvGrpSpPr>
          <p:cNvPr id="45" name="Google Shape;45;p3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46" name="Google Shape;46;p3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47" name="Google Shape;47;p3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48" name="Google Shape;48;p3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49" name="Google Shape;49;p3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0" name="Google Shape;50;p3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1" name="Google Shape;51;p3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52" name="Google Shape;52;p3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53" name="Google Shape;53;p3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4" name="Google Shape;54;p3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55" name="Google Shape;55;p3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56" name="Google Shape;56;p3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62;p3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63;p3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64;p3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65;p3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66" name="Google Shape;66;p3"/>
          <p:cNvCxnSpPr/>
          <p:nvPr/>
        </p:nvCxnSpPr>
        <p:spPr>
          <a:xfrm>
            <a:off x="597025" y="549217"/>
            <a:ext cx="7963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bg>
      <p:bgPr>
        <a:solidFill>
          <a:schemeClr val="accen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4"/>
          <p:cNvSpPr/>
          <p:nvPr/>
        </p:nvSpPr>
        <p:spPr>
          <a:xfrm>
            <a:off x="522950" y="395475"/>
            <a:ext cx="8258100" cy="649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4"/>
          <p:cNvSpPr txBox="1">
            <a:spLocks noGrp="1"/>
          </p:cNvSpPr>
          <p:nvPr>
            <p:ph type="subTitle" idx="1"/>
          </p:nvPr>
        </p:nvSpPr>
        <p:spPr>
          <a:xfrm>
            <a:off x="789950" y="1148100"/>
            <a:ext cx="7567800" cy="34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AutoNum type="arabicPeriod"/>
              <a:defRPr sz="12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200"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200"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200"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200"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200"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rabicPeriod"/>
              <a:defRPr sz="1200"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alphaLcPeriod"/>
              <a:defRPr sz="1200"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200"/>
              <a:buFont typeface="Roboto Condensed Light"/>
              <a:buAutoNum type="romanLcPeriod"/>
              <a:defRPr sz="1200"/>
            </a:lvl9pPr>
          </a:lstStyle>
          <a:p>
            <a:endParaRPr/>
          </a:p>
        </p:txBody>
      </p:sp>
      <p:grpSp>
        <p:nvGrpSpPr>
          <p:cNvPr id="70" name="Google Shape;70;p4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71" name="Google Shape;71;p4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2" name="Google Shape;72;p4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73" name="Google Shape;73;p4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" name="Google Shape;74;p4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" name="Google Shape;75;p4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76" name="Google Shape;76;p4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77" name="Google Shape;77;p4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78" name="Google Shape;78;p4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" name="Google Shape;79;p4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" name="Google Shape;80;p4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81" name="Google Shape;81;p4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82;p4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83;p4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4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4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4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87;p4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88;p4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89;p4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90;p4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1" name="Google Shape;91;p4"/>
          <p:cNvSpPr txBox="1">
            <a:spLocks noGrp="1"/>
          </p:cNvSpPr>
          <p:nvPr>
            <p:ph type="title"/>
          </p:nvPr>
        </p:nvSpPr>
        <p:spPr>
          <a:xfrm>
            <a:off x="714300" y="411229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5"/>
          <p:cNvSpPr/>
          <p:nvPr/>
        </p:nvSpPr>
        <p:spPr>
          <a:xfrm>
            <a:off x="522950" y="395475"/>
            <a:ext cx="8258100" cy="649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" name="Google Shape;94;p5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95" name="Google Shape;95;p5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96" name="Google Shape;96;p5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97" name="Google Shape;97;p5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8" name="Google Shape;98;p5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99" name="Google Shape;99;p5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0" name="Google Shape;100;p5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1" name="Google Shape;101;p5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102" name="Google Shape;102;p5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3" name="Google Shape;103;p5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4" name="Google Shape;104;p5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05" name="Google Shape;105;p5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106;p5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107;p5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108;p5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109;p5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110;p5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111;p5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112;p5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113;p5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114;p5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" name="Google Shape;115;p5"/>
          <p:cNvSpPr txBox="1">
            <a:spLocks noGrp="1"/>
          </p:cNvSpPr>
          <p:nvPr>
            <p:ph type="subTitle" idx="1"/>
          </p:nvPr>
        </p:nvSpPr>
        <p:spPr>
          <a:xfrm>
            <a:off x="1432050" y="3232900"/>
            <a:ext cx="23073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6" name="Google Shape;116;p5"/>
          <p:cNvSpPr txBox="1">
            <a:spLocks noGrp="1"/>
          </p:cNvSpPr>
          <p:nvPr>
            <p:ph type="title"/>
          </p:nvPr>
        </p:nvSpPr>
        <p:spPr>
          <a:xfrm>
            <a:off x="1432050" y="2636800"/>
            <a:ext cx="23073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3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7" name="Google Shape;117;p5"/>
          <p:cNvSpPr txBox="1">
            <a:spLocks noGrp="1"/>
          </p:cNvSpPr>
          <p:nvPr>
            <p:ph type="subTitle" idx="2"/>
          </p:nvPr>
        </p:nvSpPr>
        <p:spPr>
          <a:xfrm>
            <a:off x="5404800" y="3232900"/>
            <a:ext cx="23073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5"/>
          <p:cNvSpPr txBox="1">
            <a:spLocks noGrp="1"/>
          </p:cNvSpPr>
          <p:nvPr>
            <p:ph type="title" idx="3"/>
          </p:nvPr>
        </p:nvSpPr>
        <p:spPr>
          <a:xfrm>
            <a:off x="5404800" y="2636800"/>
            <a:ext cx="23073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300">
                <a:solidFill>
                  <a:schemeClr val="dk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119" name="Google Shape;119;p5"/>
          <p:cNvSpPr txBox="1">
            <a:spLocks noGrp="1"/>
          </p:cNvSpPr>
          <p:nvPr>
            <p:ph type="title" idx="4"/>
          </p:nvPr>
        </p:nvSpPr>
        <p:spPr>
          <a:xfrm>
            <a:off x="714300" y="411229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"/>
          <p:cNvSpPr/>
          <p:nvPr/>
        </p:nvSpPr>
        <p:spPr>
          <a:xfrm>
            <a:off x="522950" y="395475"/>
            <a:ext cx="8258100" cy="649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2" name="Google Shape;122;p6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123" name="Google Shape;123;p6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4" name="Google Shape;124;p6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125" name="Google Shape;125;p6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6" name="Google Shape;126;p6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" name="Google Shape;127;p6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28" name="Google Shape;128;p6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9" name="Google Shape;129;p6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130" name="Google Shape;130;p6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1" name="Google Shape;131;p6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32" name="Google Shape;132;p6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33" name="Google Shape;133;p6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134;p6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135;p6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136;p6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137;p6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138;p6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139;p6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140;p6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141;p6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142;p6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43" name="Google Shape;143;p6"/>
          <p:cNvSpPr txBox="1">
            <a:spLocks noGrp="1"/>
          </p:cNvSpPr>
          <p:nvPr>
            <p:ph type="title"/>
          </p:nvPr>
        </p:nvSpPr>
        <p:spPr>
          <a:xfrm>
            <a:off x="714300" y="411229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1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"/>
          <p:cNvSpPr txBox="1">
            <a:spLocks noGrp="1"/>
          </p:cNvSpPr>
          <p:nvPr>
            <p:ph type="title"/>
          </p:nvPr>
        </p:nvSpPr>
        <p:spPr>
          <a:xfrm>
            <a:off x="3818625" y="1199500"/>
            <a:ext cx="4343400" cy="26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72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72" name="Google Shape;172;p8"/>
          <p:cNvSpPr/>
          <p:nvPr/>
        </p:nvSpPr>
        <p:spPr>
          <a:xfrm>
            <a:off x="545100" y="421850"/>
            <a:ext cx="2908500" cy="4296600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73" name="Google Shape;173;p8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174" name="Google Shape;174;p8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75" name="Google Shape;175;p8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176" name="Google Shape;176;p8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7" name="Google Shape;177;p8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8" name="Google Shape;178;p8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79" name="Google Shape;179;p8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80" name="Google Shape;180;p8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181" name="Google Shape;181;p8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" name="Google Shape;182;p8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3" name="Google Shape;183;p8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184" name="Google Shape;184;p8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185;p8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186;p8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187;p8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188;p8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189;p8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190;p8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191;p8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192;p8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193;p8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cxnSp>
        <p:nvCxnSpPr>
          <p:cNvPr id="194" name="Google Shape;194;p8"/>
          <p:cNvCxnSpPr/>
          <p:nvPr/>
        </p:nvCxnSpPr>
        <p:spPr>
          <a:xfrm>
            <a:off x="597850" y="4605901"/>
            <a:ext cx="7945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95" name="Google Shape;195;p8"/>
          <p:cNvCxnSpPr/>
          <p:nvPr/>
        </p:nvCxnSpPr>
        <p:spPr>
          <a:xfrm>
            <a:off x="597025" y="549217"/>
            <a:ext cx="7963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2">
  <p:cSld name="CUSTOM_2_1">
    <p:bg>
      <p:bgPr>
        <a:solidFill>
          <a:schemeClr val="accent2"/>
        </a:solidFill>
        <a:effectLst/>
      </p:bgPr>
    </p:bg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16"/>
          <p:cNvSpPr/>
          <p:nvPr/>
        </p:nvSpPr>
        <p:spPr>
          <a:xfrm>
            <a:off x="5691300" y="-1800"/>
            <a:ext cx="3452700" cy="5143500"/>
          </a:xfrm>
          <a:prstGeom prst="rect">
            <a:avLst/>
          </a:prstGeom>
          <a:solidFill>
            <a:schemeClr val="dk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1" name="Google Shape;351;p16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352" name="Google Shape;352;p16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3" name="Google Shape;353;p16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354" name="Google Shape;354;p16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5" name="Google Shape;355;p16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56" name="Google Shape;356;p16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57" name="Google Shape;357;p16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accent3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58" name="Google Shape;358;p16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359" name="Google Shape;359;p16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0" name="Google Shape;360;p16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61" name="Google Shape;361;p16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62" name="Google Shape;362;p16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3" name="Google Shape;363;p16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4" name="Google Shape;364;p16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5" name="Google Shape;365;p16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6" name="Google Shape;366;p16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7" name="Google Shape;367;p16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8" name="Google Shape;368;p16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16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0" name="Google Shape;370;p16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1" name="Google Shape;371;p16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2" name="Google Shape;372;p16"/>
          <p:cNvSpPr txBox="1">
            <a:spLocks noGrp="1"/>
          </p:cNvSpPr>
          <p:nvPr>
            <p:ph type="title"/>
          </p:nvPr>
        </p:nvSpPr>
        <p:spPr>
          <a:xfrm>
            <a:off x="1088650" y="1226525"/>
            <a:ext cx="4074000" cy="27021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100"/>
              <a:buNone/>
              <a:defRPr sz="60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  <p:cxnSp>
        <p:nvCxnSpPr>
          <p:cNvPr id="373" name="Google Shape;373;p16"/>
          <p:cNvCxnSpPr/>
          <p:nvPr/>
        </p:nvCxnSpPr>
        <p:spPr>
          <a:xfrm>
            <a:off x="597850" y="4605901"/>
            <a:ext cx="7945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374" name="Google Shape;374;p16"/>
          <p:cNvCxnSpPr/>
          <p:nvPr/>
        </p:nvCxnSpPr>
        <p:spPr>
          <a:xfrm>
            <a:off x="597025" y="549217"/>
            <a:ext cx="7963200" cy="0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CUSTOM"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7"/>
          <p:cNvSpPr/>
          <p:nvPr/>
        </p:nvSpPr>
        <p:spPr>
          <a:xfrm>
            <a:off x="522950" y="395475"/>
            <a:ext cx="8258100" cy="649200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7" name="Google Shape;377;p17"/>
          <p:cNvSpPr txBox="1">
            <a:spLocks noGrp="1"/>
          </p:cNvSpPr>
          <p:nvPr>
            <p:ph type="title" hasCustomPrompt="1"/>
          </p:nvPr>
        </p:nvSpPr>
        <p:spPr>
          <a:xfrm>
            <a:off x="1130238" y="1851750"/>
            <a:ext cx="7044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378" name="Google Shape;378;p17"/>
          <p:cNvSpPr txBox="1">
            <a:spLocks noGrp="1"/>
          </p:cNvSpPr>
          <p:nvPr>
            <p:ph type="subTitle" idx="1"/>
          </p:nvPr>
        </p:nvSpPr>
        <p:spPr>
          <a:xfrm>
            <a:off x="1973763" y="1907838"/>
            <a:ext cx="2307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9" name="Google Shape;379;p17"/>
          <p:cNvSpPr txBox="1">
            <a:spLocks noGrp="1"/>
          </p:cNvSpPr>
          <p:nvPr>
            <p:ph type="title" idx="2"/>
          </p:nvPr>
        </p:nvSpPr>
        <p:spPr>
          <a:xfrm>
            <a:off x="1973775" y="1573963"/>
            <a:ext cx="23073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200"/>
              <a:buNone/>
              <a:defRPr sz="2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380" name="Google Shape;380;p17"/>
          <p:cNvSpPr txBox="1">
            <a:spLocks noGrp="1"/>
          </p:cNvSpPr>
          <p:nvPr>
            <p:ph type="title" idx="3" hasCustomPrompt="1"/>
          </p:nvPr>
        </p:nvSpPr>
        <p:spPr>
          <a:xfrm>
            <a:off x="4892613" y="1851750"/>
            <a:ext cx="7044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381" name="Google Shape;381;p17"/>
          <p:cNvSpPr txBox="1">
            <a:spLocks noGrp="1"/>
          </p:cNvSpPr>
          <p:nvPr>
            <p:ph type="subTitle" idx="4"/>
          </p:nvPr>
        </p:nvSpPr>
        <p:spPr>
          <a:xfrm>
            <a:off x="5736138" y="1907838"/>
            <a:ext cx="2307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2" name="Google Shape;382;p17"/>
          <p:cNvSpPr txBox="1">
            <a:spLocks noGrp="1"/>
          </p:cNvSpPr>
          <p:nvPr>
            <p:ph type="title" idx="5"/>
          </p:nvPr>
        </p:nvSpPr>
        <p:spPr>
          <a:xfrm>
            <a:off x="5736150" y="1573963"/>
            <a:ext cx="23073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200"/>
              <a:buNone/>
              <a:defRPr sz="2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383" name="Google Shape;383;p17"/>
          <p:cNvSpPr txBox="1">
            <a:spLocks noGrp="1"/>
          </p:cNvSpPr>
          <p:nvPr>
            <p:ph type="title" idx="6" hasCustomPrompt="1"/>
          </p:nvPr>
        </p:nvSpPr>
        <p:spPr>
          <a:xfrm>
            <a:off x="1130238" y="3509100"/>
            <a:ext cx="7044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384" name="Google Shape;384;p17"/>
          <p:cNvSpPr txBox="1">
            <a:spLocks noGrp="1"/>
          </p:cNvSpPr>
          <p:nvPr>
            <p:ph type="subTitle" idx="7"/>
          </p:nvPr>
        </p:nvSpPr>
        <p:spPr>
          <a:xfrm>
            <a:off x="1973763" y="3586350"/>
            <a:ext cx="2307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5" name="Google Shape;385;p17"/>
          <p:cNvSpPr txBox="1">
            <a:spLocks noGrp="1"/>
          </p:cNvSpPr>
          <p:nvPr>
            <p:ph type="title" idx="8"/>
          </p:nvPr>
        </p:nvSpPr>
        <p:spPr>
          <a:xfrm>
            <a:off x="1973775" y="3210150"/>
            <a:ext cx="23073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200"/>
              <a:buNone/>
              <a:defRPr sz="2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sp>
        <p:nvSpPr>
          <p:cNvPr id="386" name="Google Shape;386;p17"/>
          <p:cNvSpPr txBox="1">
            <a:spLocks noGrp="1"/>
          </p:cNvSpPr>
          <p:nvPr>
            <p:ph type="title" idx="9" hasCustomPrompt="1"/>
          </p:nvPr>
        </p:nvSpPr>
        <p:spPr>
          <a:xfrm>
            <a:off x="4892613" y="3509100"/>
            <a:ext cx="7044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0000"/>
              <a:buNone/>
              <a:defRPr sz="10000"/>
            </a:lvl9pPr>
          </a:lstStyle>
          <a:p>
            <a:r>
              <a:t>xx%</a:t>
            </a:r>
          </a:p>
        </p:txBody>
      </p:sp>
      <p:sp>
        <p:nvSpPr>
          <p:cNvPr id="387" name="Google Shape;387;p17"/>
          <p:cNvSpPr txBox="1">
            <a:spLocks noGrp="1"/>
          </p:cNvSpPr>
          <p:nvPr>
            <p:ph type="subTitle" idx="13"/>
          </p:nvPr>
        </p:nvSpPr>
        <p:spPr>
          <a:xfrm>
            <a:off x="5736138" y="3586350"/>
            <a:ext cx="2307300" cy="506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8" name="Google Shape;388;p17"/>
          <p:cNvSpPr txBox="1">
            <a:spLocks noGrp="1"/>
          </p:cNvSpPr>
          <p:nvPr>
            <p:ph type="title" idx="14"/>
          </p:nvPr>
        </p:nvSpPr>
        <p:spPr>
          <a:xfrm>
            <a:off x="5736150" y="3210150"/>
            <a:ext cx="23073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 rtl="0">
              <a:spcBef>
                <a:spcPts val="0"/>
              </a:spcBef>
              <a:spcAft>
                <a:spcPts val="0"/>
              </a:spcAft>
              <a:buSzPts val="2200"/>
              <a:buNone/>
              <a:defRPr sz="23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2pPr>
            <a:lvl3pPr lvl="2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3pPr>
            <a:lvl4pPr lvl="3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4pPr>
            <a:lvl5pPr lvl="4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5pPr>
            <a:lvl6pPr lvl="5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6pPr>
            <a:lvl7pPr lvl="6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7pPr>
            <a:lvl8pPr lvl="7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8pPr>
            <a:lvl9pPr lvl="8" rtl="0">
              <a:spcBef>
                <a:spcPts val="0"/>
              </a:spcBef>
              <a:spcAft>
                <a:spcPts val="0"/>
              </a:spcAft>
              <a:buSzPts val="2200"/>
              <a:buNone/>
              <a:defRPr sz="2200"/>
            </a:lvl9pPr>
          </a:lstStyle>
          <a:p>
            <a:endParaRPr/>
          </a:p>
        </p:txBody>
      </p:sp>
      <p:grpSp>
        <p:nvGrpSpPr>
          <p:cNvPr id="389" name="Google Shape;389;p17"/>
          <p:cNvGrpSpPr/>
          <p:nvPr/>
        </p:nvGrpSpPr>
        <p:grpSpPr>
          <a:xfrm>
            <a:off x="-7450" y="-7750"/>
            <a:ext cx="9155100" cy="5155800"/>
            <a:chOff x="-7450" y="-7750"/>
            <a:chExt cx="9155100" cy="5155800"/>
          </a:xfrm>
        </p:grpSpPr>
        <p:sp>
          <p:nvSpPr>
            <p:cNvPr id="390" name="Google Shape;390;p17"/>
            <p:cNvSpPr/>
            <p:nvPr/>
          </p:nvSpPr>
          <p:spPr>
            <a:xfrm rot="5400000">
              <a:off x="-1852450" y="2267500"/>
              <a:ext cx="4296600" cy="6066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1" name="Google Shape;391;p17"/>
            <p:cNvGrpSpPr/>
            <p:nvPr/>
          </p:nvGrpSpPr>
          <p:grpSpPr>
            <a:xfrm>
              <a:off x="187875" y="1163450"/>
              <a:ext cx="214200" cy="2814700"/>
              <a:chOff x="187875" y="1169613"/>
              <a:chExt cx="214200" cy="2814700"/>
            </a:xfrm>
          </p:grpSpPr>
          <p:sp>
            <p:nvSpPr>
              <p:cNvPr id="392" name="Google Shape;392;p17"/>
              <p:cNvSpPr/>
              <p:nvPr/>
            </p:nvSpPr>
            <p:spPr>
              <a:xfrm>
                <a:off x="187875" y="11696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3" name="Google Shape;393;p17"/>
              <p:cNvSpPr/>
              <p:nvPr/>
            </p:nvSpPr>
            <p:spPr>
              <a:xfrm>
                <a:off x="187875" y="246986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4" name="Google Shape;394;p17"/>
              <p:cNvSpPr/>
              <p:nvPr/>
            </p:nvSpPr>
            <p:spPr>
              <a:xfrm>
                <a:off x="187875" y="3770113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395" name="Google Shape;395;p17"/>
            <p:cNvSpPr/>
            <p:nvPr/>
          </p:nvSpPr>
          <p:spPr>
            <a:xfrm rot="5400000">
              <a:off x="6696050" y="2267500"/>
              <a:ext cx="4296600" cy="606600"/>
            </a:xfrm>
            <a:prstGeom prst="rect">
              <a:avLst/>
            </a:prstGeom>
            <a:solidFill>
              <a:schemeClr val="accent4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396" name="Google Shape;396;p17"/>
            <p:cNvGrpSpPr/>
            <p:nvPr/>
          </p:nvGrpSpPr>
          <p:grpSpPr>
            <a:xfrm>
              <a:off x="8737438" y="1163450"/>
              <a:ext cx="214200" cy="2814700"/>
              <a:chOff x="8737438" y="1062975"/>
              <a:chExt cx="214200" cy="2814700"/>
            </a:xfrm>
          </p:grpSpPr>
          <p:sp>
            <p:nvSpPr>
              <p:cNvPr id="397" name="Google Shape;397;p17"/>
              <p:cNvSpPr/>
              <p:nvPr/>
            </p:nvSpPr>
            <p:spPr>
              <a:xfrm>
                <a:off x="8737438" y="10629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8" name="Google Shape;398;p17"/>
              <p:cNvSpPr/>
              <p:nvPr/>
            </p:nvSpPr>
            <p:spPr>
              <a:xfrm>
                <a:off x="8737438" y="236322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399" name="Google Shape;399;p17"/>
              <p:cNvSpPr/>
              <p:nvPr/>
            </p:nvSpPr>
            <p:spPr>
              <a:xfrm>
                <a:off x="8737438" y="3663475"/>
                <a:ext cx="214200" cy="214200"/>
              </a:xfrm>
              <a:prstGeom prst="ellipse">
                <a:avLst/>
              </a:prstGeom>
              <a:solidFill>
                <a:schemeClr val="dk1"/>
              </a:solidFill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00" name="Google Shape;400;p17"/>
            <p:cNvSpPr/>
            <p:nvPr/>
          </p:nvSpPr>
          <p:spPr>
            <a:xfrm>
              <a:off x="599325" y="-7750"/>
              <a:ext cx="7941300" cy="4305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1" name="Google Shape;401;p17"/>
            <p:cNvSpPr/>
            <p:nvPr/>
          </p:nvSpPr>
          <p:spPr>
            <a:xfrm>
              <a:off x="-7275" y="-6725"/>
              <a:ext cx="606600" cy="5562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2" name="Google Shape;402;p17"/>
            <p:cNvSpPr/>
            <p:nvPr/>
          </p:nvSpPr>
          <p:spPr>
            <a:xfrm>
              <a:off x="1605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3" name="Google Shape;403;p17"/>
            <p:cNvSpPr/>
            <p:nvPr/>
          </p:nvSpPr>
          <p:spPr>
            <a:xfrm>
              <a:off x="8540625" y="-6725"/>
              <a:ext cx="606600" cy="5562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4" name="Google Shape;404;p17"/>
            <p:cNvSpPr/>
            <p:nvPr/>
          </p:nvSpPr>
          <p:spPr>
            <a:xfrm>
              <a:off x="8708497" y="139170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5" name="Google Shape;405;p17"/>
            <p:cNvSpPr/>
            <p:nvPr/>
          </p:nvSpPr>
          <p:spPr>
            <a:xfrm>
              <a:off x="599325" y="4716650"/>
              <a:ext cx="7941300" cy="430500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6" name="Google Shape;406;p17"/>
            <p:cNvSpPr/>
            <p:nvPr/>
          </p:nvSpPr>
          <p:spPr>
            <a:xfrm>
              <a:off x="-7275" y="4604450"/>
              <a:ext cx="606600" cy="543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7" name="Google Shape;407;p17"/>
            <p:cNvSpPr/>
            <p:nvPr/>
          </p:nvSpPr>
          <p:spPr>
            <a:xfrm>
              <a:off x="159522" y="4744095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8" name="Google Shape;408;p17"/>
            <p:cNvSpPr/>
            <p:nvPr/>
          </p:nvSpPr>
          <p:spPr>
            <a:xfrm>
              <a:off x="8540625" y="4604450"/>
              <a:ext cx="606600" cy="543600"/>
            </a:xfrm>
            <a:prstGeom prst="rect">
              <a:avLst/>
            </a:prstGeom>
            <a:solidFill>
              <a:schemeClr val="l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9" name="Google Shape;409;p17"/>
            <p:cNvSpPr/>
            <p:nvPr/>
          </p:nvSpPr>
          <p:spPr>
            <a:xfrm>
              <a:off x="8708475" y="4744099"/>
              <a:ext cx="270900" cy="264300"/>
            </a:xfrm>
            <a:prstGeom prst="star7">
              <a:avLst>
                <a:gd name="adj" fmla="val 22669"/>
                <a:gd name="hf" fmla="val 102572"/>
                <a:gd name="vf" fmla="val 105210"/>
              </a:avLst>
            </a:prstGeom>
            <a:solidFill>
              <a:schemeClr val="accent2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10" name="Google Shape;410;p17"/>
          <p:cNvSpPr txBox="1">
            <a:spLocks noGrp="1"/>
          </p:cNvSpPr>
          <p:nvPr>
            <p:ph type="title" idx="15"/>
          </p:nvPr>
        </p:nvSpPr>
        <p:spPr>
          <a:xfrm>
            <a:off x="714300" y="411229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1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accen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714300" y="549600"/>
            <a:ext cx="7715400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uckiest Guy"/>
              <a:buNone/>
              <a:defRPr sz="3100">
                <a:solidFill>
                  <a:schemeClr val="dk1"/>
                </a:solidFill>
                <a:latin typeface="Luckiest Guy"/>
                <a:ea typeface="Luckiest Guy"/>
                <a:cs typeface="Luckiest Guy"/>
                <a:sym typeface="Luckiest Gu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uckiest Guy"/>
              <a:buNone/>
              <a:defRPr sz="3100">
                <a:solidFill>
                  <a:schemeClr val="dk1"/>
                </a:solidFill>
                <a:latin typeface="Luckiest Guy"/>
                <a:ea typeface="Luckiest Guy"/>
                <a:cs typeface="Luckiest Guy"/>
                <a:sym typeface="Luckiest Gu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uckiest Guy"/>
              <a:buNone/>
              <a:defRPr sz="3100">
                <a:solidFill>
                  <a:schemeClr val="dk1"/>
                </a:solidFill>
                <a:latin typeface="Luckiest Guy"/>
                <a:ea typeface="Luckiest Guy"/>
                <a:cs typeface="Luckiest Guy"/>
                <a:sym typeface="Luckiest Gu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uckiest Guy"/>
              <a:buNone/>
              <a:defRPr sz="3100">
                <a:solidFill>
                  <a:schemeClr val="dk1"/>
                </a:solidFill>
                <a:latin typeface="Luckiest Guy"/>
                <a:ea typeface="Luckiest Guy"/>
                <a:cs typeface="Luckiest Guy"/>
                <a:sym typeface="Luckiest Gu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uckiest Guy"/>
              <a:buNone/>
              <a:defRPr sz="3100">
                <a:solidFill>
                  <a:schemeClr val="dk1"/>
                </a:solidFill>
                <a:latin typeface="Luckiest Guy"/>
                <a:ea typeface="Luckiest Guy"/>
                <a:cs typeface="Luckiest Guy"/>
                <a:sym typeface="Luckiest Gu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uckiest Guy"/>
              <a:buNone/>
              <a:defRPr sz="3100">
                <a:solidFill>
                  <a:schemeClr val="dk1"/>
                </a:solidFill>
                <a:latin typeface="Luckiest Guy"/>
                <a:ea typeface="Luckiest Guy"/>
                <a:cs typeface="Luckiest Guy"/>
                <a:sym typeface="Luckiest Gu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uckiest Guy"/>
              <a:buNone/>
              <a:defRPr sz="3100">
                <a:solidFill>
                  <a:schemeClr val="dk1"/>
                </a:solidFill>
                <a:latin typeface="Luckiest Guy"/>
                <a:ea typeface="Luckiest Guy"/>
                <a:cs typeface="Luckiest Guy"/>
                <a:sym typeface="Luckiest Gu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uckiest Guy"/>
              <a:buNone/>
              <a:defRPr sz="3100">
                <a:solidFill>
                  <a:schemeClr val="dk1"/>
                </a:solidFill>
                <a:latin typeface="Luckiest Guy"/>
                <a:ea typeface="Luckiest Guy"/>
                <a:cs typeface="Luckiest Guy"/>
                <a:sym typeface="Luckiest Gu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100"/>
              <a:buFont typeface="Luckiest Guy"/>
              <a:buNone/>
              <a:defRPr sz="3100">
                <a:solidFill>
                  <a:schemeClr val="dk1"/>
                </a:solidFill>
                <a:latin typeface="Luckiest Guy"/>
                <a:ea typeface="Luckiest Guy"/>
                <a:cs typeface="Luckiest Guy"/>
                <a:sym typeface="Luckiest Gu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714300" y="1152475"/>
            <a:ext cx="77154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tamaran"/>
              <a:buChar char="●"/>
              <a:defRPr sz="1800"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1pPr>
            <a:lvl2pPr marL="914400" lvl="1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2pPr>
            <a:lvl3pPr marL="1371600" lvl="2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3pPr>
            <a:lvl4pPr marL="1828800" lvl="3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4pPr>
            <a:lvl5pPr marL="2286000" lvl="4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5pPr>
            <a:lvl6pPr marL="2743200" lvl="5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6pPr>
            <a:lvl7pPr marL="3200400" lvl="6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●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7pPr>
            <a:lvl8pPr marL="3657600" lvl="7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○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8pPr>
            <a:lvl9pPr marL="4114800" lvl="8" indent="-317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Catamaran"/>
              <a:buChar char="■"/>
              <a:defRPr>
                <a:solidFill>
                  <a:schemeClr val="dk1"/>
                </a:solidFill>
                <a:latin typeface="Catamaran"/>
                <a:ea typeface="Catamaran"/>
                <a:cs typeface="Catamaran"/>
                <a:sym typeface="Catamaran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4" r:id="rId6"/>
    <p:sldLayoutId id="2147483658" r:id="rId7"/>
    <p:sldLayoutId id="2147483662" r:id="rId8"/>
    <p:sldLayoutId id="2147483663" r:id="rId9"/>
    <p:sldLayoutId id="2147483664" r:id="rId10"/>
    <p:sldLayoutId id="2147483670" r:id="rId11"/>
    <p:sldLayoutId id="2147483671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8" name="Google Shape;648;p29"/>
          <p:cNvSpPr txBox="1">
            <a:spLocks noGrp="1"/>
          </p:cNvSpPr>
          <p:nvPr>
            <p:ph type="ctrTitle"/>
          </p:nvPr>
        </p:nvSpPr>
        <p:spPr>
          <a:xfrm>
            <a:off x="1074325" y="1581150"/>
            <a:ext cx="4142100" cy="1004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100" dirty="0" err="1" smtClean="0"/>
              <a:t>AlgEbra</a:t>
            </a:r>
            <a:endParaRPr sz="6100"/>
          </a:p>
        </p:txBody>
      </p:sp>
      <p:grpSp>
        <p:nvGrpSpPr>
          <p:cNvPr id="650" name="Google Shape;650;p29"/>
          <p:cNvGrpSpPr/>
          <p:nvPr/>
        </p:nvGrpSpPr>
        <p:grpSpPr>
          <a:xfrm>
            <a:off x="6072723" y="1221513"/>
            <a:ext cx="2090704" cy="2701124"/>
            <a:chOff x="6061993" y="1439158"/>
            <a:chExt cx="2090704" cy="2701124"/>
          </a:xfrm>
        </p:grpSpPr>
        <p:sp>
          <p:nvSpPr>
            <p:cNvPr id="651" name="Google Shape;651;p29"/>
            <p:cNvSpPr/>
            <p:nvPr/>
          </p:nvSpPr>
          <p:spPr>
            <a:xfrm>
              <a:off x="7278859" y="3692156"/>
              <a:ext cx="442279" cy="448126"/>
            </a:xfrm>
            <a:custGeom>
              <a:avLst/>
              <a:gdLst/>
              <a:ahLst/>
              <a:cxnLst/>
              <a:rect l="l" t="t" r="r" b="b"/>
              <a:pathLst>
                <a:path w="5900" h="5978" extrusionOk="0">
                  <a:moveTo>
                    <a:pt x="2160" y="0"/>
                  </a:moveTo>
                  <a:cubicBezTo>
                    <a:pt x="1935" y="0"/>
                    <a:pt x="1713" y="34"/>
                    <a:pt x="1497" y="103"/>
                  </a:cubicBezTo>
                  <a:cubicBezTo>
                    <a:pt x="826" y="313"/>
                    <a:pt x="182" y="803"/>
                    <a:pt x="0" y="1446"/>
                  </a:cubicBezTo>
                  <a:lnTo>
                    <a:pt x="14" y="1642"/>
                  </a:lnTo>
                  <a:cubicBezTo>
                    <a:pt x="28" y="1698"/>
                    <a:pt x="28" y="1768"/>
                    <a:pt x="42" y="1824"/>
                  </a:cubicBezTo>
                  <a:cubicBezTo>
                    <a:pt x="168" y="2608"/>
                    <a:pt x="392" y="3098"/>
                    <a:pt x="672" y="3825"/>
                  </a:cubicBezTo>
                  <a:cubicBezTo>
                    <a:pt x="882" y="4329"/>
                    <a:pt x="1162" y="4819"/>
                    <a:pt x="1483" y="5267"/>
                  </a:cubicBezTo>
                  <a:cubicBezTo>
                    <a:pt x="1521" y="5314"/>
                    <a:pt x="1572" y="5336"/>
                    <a:pt x="1622" y="5336"/>
                  </a:cubicBezTo>
                  <a:cubicBezTo>
                    <a:pt x="1704" y="5336"/>
                    <a:pt x="1783" y="5278"/>
                    <a:pt x="1791" y="5183"/>
                  </a:cubicBezTo>
                  <a:lnTo>
                    <a:pt x="1791" y="5057"/>
                  </a:lnTo>
                  <a:cubicBezTo>
                    <a:pt x="1777" y="4805"/>
                    <a:pt x="1721" y="4553"/>
                    <a:pt x="1721" y="4287"/>
                  </a:cubicBezTo>
                  <a:cubicBezTo>
                    <a:pt x="1721" y="4243"/>
                    <a:pt x="1772" y="4208"/>
                    <a:pt x="1822" y="4208"/>
                  </a:cubicBezTo>
                  <a:cubicBezTo>
                    <a:pt x="1835" y="4208"/>
                    <a:pt x="1849" y="4211"/>
                    <a:pt x="1861" y="4217"/>
                  </a:cubicBezTo>
                  <a:cubicBezTo>
                    <a:pt x="2953" y="4861"/>
                    <a:pt x="4086" y="5434"/>
                    <a:pt x="5248" y="5938"/>
                  </a:cubicBezTo>
                  <a:cubicBezTo>
                    <a:pt x="5305" y="5965"/>
                    <a:pt x="5362" y="5978"/>
                    <a:pt x="5418" y="5978"/>
                  </a:cubicBezTo>
                  <a:cubicBezTo>
                    <a:pt x="5679" y="5978"/>
                    <a:pt x="5899" y="5711"/>
                    <a:pt x="5807" y="5434"/>
                  </a:cubicBezTo>
                  <a:cubicBezTo>
                    <a:pt x="5779" y="5364"/>
                    <a:pt x="5751" y="5308"/>
                    <a:pt x="5723" y="5267"/>
                  </a:cubicBezTo>
                  <a:cubicBezTo>
                    <a:pt x="5583" y="4931"/>
                    <a:pt x="5430" y="4609"/>
                    <a:pt x="5290" y="4287"/>
                  </a:cubicBezTo>
                  <a:cubicBezTo>
                    <a:pt x="4982" y="3601"/>
                    <a:pt x="4730" y="2916"/>
                    <a:pt x="4422" y="2230"/>
                  </a:cubicBezTo>
                  <a:cubicBezTo>
                    <a:pt x="4268" y="1908"/>
                    <a:pt x="4086" y="1572"/>
                    <a:pt x="3904" y="1264"/>
                  </a:cubicBezTo>
                  <a:cubicBezTo>
                    <a:pt x="3736" y="971"/>
                    <a:pt x="3526" y="691"/>
                    <a:pt x="3289" y="453"/>
                  </a:cubicBezTo>
                  <a:cubicBezTo>
                    <a:pt x="3051" y="229"/>
                    <a:pt x="2771" y="89"/>
                    <a:pt x="2449" y="19"/>
                  </a:cubicBezTo>
                  <a:cubicBezTo>
                    <a:pt x="2352" y="6"/>
                    <a:pt x="2256" y="0"/>
                    <a:pt x="2160" y="0"/>
                  </a:cubicBezTo>
                  <a:close/>
                </a:path>
              </a:pathLst>
            </a:custGeom>
            <a:solidFill>
              <a:srgbClr val="000000"/>
            </a:solidFill>
            <a:ln w="4200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2" name="Google Shape;652;p29"/>
            <p:cNvSpPr/>
            <p:nvPr/>
          </p:nvSpPr>
          <p:spPr>
            <a:xfrm>
              <a:off x="7242802" y="3373491"/>
              <a:ext cx="201874" cy="475112"/>
            </a:xfrm>
            <a:custGeom>
              <a:avLst/>
              <a:gdLst/>
              <a:ahLst/>
              <a:cxnLst/>
              <a:rect l="l" t="t" r="r" b="b"/>
              <a:pathLst>
                <a:path w="2693" h="6338" extrusionOk="0">
                  <a:moveTo>
                    <a:pt x="912" y="1"/>
                  </a:moveTo>
                  <a:cubicBezTo>
                    <a:pt x="471" y="1"/>
                    <a:pt x="1" y="492"/>
                    <a:pt x="271" y="1024"/>
                  </a:cubicBezTo>
                  <a:cubicBezTo>
                    <a:pt x="635" y="1751"/>
                    <a:pt x="789" y="2535"/>
                    <a:pt x="971" y="3332"/>
                  </a:cubicBezTo>
                  <a:cubicBezTo>
                    <a:pt x="1139" y="4130"/>
                    <a:pt x="1363" y="4886"/>
                    <a:pt x="1335" y="5697"/>
                  </a:cubicBezTo>
                  <a:cubicBezTo>
                    <a:pt x="1328" y="6124"/>
                    <a:pt x="1657" y="6338"/>
                    <a:pt x="1991" y="6338"/>
                  </a:cubicBezTo>
                  <a:cubicBezTo>
                    <a:pt x="2325" y="6338"/>
                    <a:pt x="2664" y="6124"/>
                    <a:pt x="2678" y="5697"/>
                  </a:cubicBezTo>
                  <a:cubicBezTo>
                    <a:pt x="2692" y="4760"/>
                    <a:pt x="2440" y="3864"/>
                    <a:pt x="2244" y="2983"/>
                  </a:cubicBezTo>
                  <a:cubicBezTo>
                    <a:pt x="2090" y="2073"/>
                    <a:pt x="1810" y="1177"/>
                    <a:pt x="1419" y="338"/>
                  </a:cubicBezTo>
                  <a:cubicBezTo>
                    <a:pt x="1302" y="100"/>
                    <a:pt x="1110" y="1"/>
                    <a:pt x="9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3" name="Google Shape;653;p29"/>
            <p:cNvSpPr/>
            <p:nvPr/>
          </p:nvSpPr>
          <p:spPr>
            <a:xfrm>
              <a:off x="6442577" y="3641032"/>
              <a:ext cx="415667" cy="453148"/>
            </a:xfrm>
            <a:custGeom>
              <a:avLst/>
              <a:gdLst/>
              <a:ahLst/>
              <a:cxnLst/>
              <a:rect l="l" t="t" r="r" b="b"/>
              <a:pathLst>
                <a:path w="5545" h="6045" extrusionOk="0">
                  <a:moveTo>
                    <a:pt x="3566" y="1"/>
                  </a:moveTo>
                  <a:cubicBezTo>
                    <a:pt x="3461" y="1"/>
                    <a:pt x="3356" y="10"/>
                    <a:pt x="3250" y="29"/>
                  </a:cubicBezTo>
                  <a:cubicBezTo>
                    <a:pt x="2956" y="85"/>
                    <a:pt x="2690" y="239"/>
                    <a:pt x="2480" y="463"/>
                  </a:cubicBezTo>
                  <a:cubicBezTo>
                    <a:pt x="2242" y="701"/>
                    <a:pt x="2047" y="981"/>
                    <a:pt x="1879" y="1275"/>
                  </a:cubicBezTo>
                  <a:cubicBezTo>
                    <a:pt x="1711" y="1597"/>
                    <a:pt x="1543" y="1932"/>
                    <a:pt x="1403" y="2268"/>
                  </a:cubicBezTo>
                  <a:cubicBezTo>
                    <a:pt x="1123" y="2940"/>
                    <a:pt x="871" y="3640"/>
                    <a:pt x="591" y="4339"/>
                  </a:cubicBezTo>
                  <a:cubicBezTo>
                    <a:pt x="465" y="4675"/>
                    <a:pt x="311" y="4997"/>
                    <a:pt x="185" y="5333"/>
                  </a:cubicBezTo>
                  <a:lnTo>
                    <a:pt x="115" y="5501"/>
                  </a:lnTo>
                  <a:cubicBezTo>
                    <a:pt x="0" y="5777"/>
                    <a:pt x="207" y="6044"/>
                    <a:pt x="464" y="6044"/>
                  </a:cubicBezTo>
                  <a:cubicBezTo>
                    <a:pt x="519" y="6044"/>
                    <a:pt x="576" y="6032"/>
                    <a:pt x="633" y="6004"/>
                  </a:cubicBezTo>
                  <a:cubicBezTo>
                    <a:pt x="1739" y="5501"/>
                    <a:pt x="2802" y="4927"/>
                    <a:pt x="3810" y="4269"/>
                  </a:cubicBezTo>
                  <a:cubicBezTo>
                    <a:pt x="3822" y="4263"/>
                    <a:pt x="3835" y="4260"/>
                    <a:pt x="3848" y="4260"/>
                  </a:cubicBezTo>
                  <a:cubicBezTo>
                    <a:pt x="3893" y="4260"/>
                    <a:pt x="3936" y="4296"/>
                    <a:pt x="3936" y="4339"/>
                  </a:cubicBezTo>
                  <a:cubicBezTo>
                    <a:pt x="3936" y="4605"/>
                    <a:pt x="3894" y="4857"/>
                    <a:pt x="3866" y="5123"/>
                  </a:cubicBezTo>
                  <a:lnTo>
                    <a:pt x="3866" y="5235"/>
                  </a:lnTo>
                  <a:cubicBezTo>
                    <a:pt x="3866" y="5341"/>
                    <a:pt x="3949" y="5408"/>
                    <a:pt x="4032" y="5408"/>
                  </a:cubicBezTo>
                  <a:cubicBezTo>
                    <a:pt x="4080" y="5408"/>
                    <a:pt x="4128" y="5385"/>
                    <a:pt x="4159" y="5333"/>
                  </a:cubicBezTo>
                  <a:cubicBezTo>
                    <a:pt x="4467" y="4871"/>
                    <a:pt x="4719" y="4381"/>
                    <a:pt x="4929" y="3863"/>
                  </a:cubicBezTo>
                  <a:cubicBezTo>
                    <a:pt x="5181" y="3136"/>
                    <a:pt x="5391" y="2632"/>
                    <a:pt x="5517" y="1848"/>
                  </a:cubicBezTo>
                  <a:cubicBezTo>
                    <a:pt x="5517" y="1778"/>
                    <a:pt x="5531" y="1723"/>
                    <a:pt x="5531" y="1653"/>
                  </a:cubicBezTo>
                  <a:lnTo>
                    <a:pt x="5545" y="1471"/>
                  </a:lnTo>
                  <a:cubicBezTo>
                    <a:pt x="5377" y="799"/>
                    <a:pt x="4775" y="309"/>
                    <a:pt x="4145" y="99"/>
                  </a:cubicBezTo>
                  <a:cubicBezTo>
                    <a:pt x="3962" y="35"/>
                    <a:pt x="3766" y="1"/>
                    <a:pt x="3566" y="1"/>
                  </a:cubicBezTo>
                  <a:close/>
                </a:path>
              </a:pathLst>
            </a:custGeom>
            <a:solidFill>
              <a:srgbClr val="000000"/>
            </a:solidFill>
            <a:ln w="4200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4" name="Google Shape;654;p29"/>
            <p:cNvSpPr/>
            <p:nvPr/>
          </p:nvSpPr>
          <p:spPr>
            <a:xfrm>
              <a:off x="6707645" y="3372816"/>
              <a:ext cx="215217" cy="462968"/>
            </a:xfrm>
            <a:custGeom>
              <a:avLst/>
              <a:gdLst/>
              <a:ahLst/>
              <a:cxnLst/>
              <a:rect l="l" t="t" r="r" b="b"/>
              <a:pathLst>
                <a:path w="2871" h="6176" extrusionOk="0">
                  <a:moveTo>
                    <a:pt x="1967" y="0"/>
                  </a:moveTo>
                  <a:cubicBezTo>
                    <a:pt x="1769" y="0"/>
                    <a:pt x="1577" y="102"/>
                    <a:pt x="1463" y="347"/>
                  </a:cubicBezTo>
                  <a:cubicBezTo>
                    <a:pt x="679" y="1998"/>
                    <a:pt x="50" y="3663"/>
                    <a:pt x="8" y="5524"/>
                  </a:cubicBezTo>
                  <a:cubicBezTo>
                    <a:pt x="1" y="5958"/>
                    <a:pt x="333" y="6175"/>
                    <a:pt x="669" y="6175"/>
                  </a:cubicBezTo>
                  <a:cubicBezTo>
                    <a:pt x="1005" y="6175"/>
                    <a:pt x="1344" y="5958"/>
                    <a:pt x="1351" y="5524"/>
                  </a:cubicBezTo>
                  <a:cubicBezTo>
                    <a:pt x="1379" y="3915"/>
                    <a:pt x="1939" y="2460"/>
                    <a:pt x="2611" y="1019"/>
                  </a:cubicBezTo>
                  <a:cubicBezTo>
                    <a:pt x="2870" y="490"/>
                    <a:pt x="2403" y="0"/>
                    <a:pt x="196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5" name="Google Shape;655;p29"/>
            <p:cNvSpPr/>
            <p:nvPr/>
          </p:nvSpPr>
          <p:spPr>
            <a:xfrm>
              <a:off x="7286205" y="1439158"/>
              <a:ext cx="46177" cy="115742"/>
            </a:xfrm>
            <a:custGeom>
              <a:avLst/>
              <a:gdLst/>
              <a:ahLst/>
              <a:cxnLst/>
              <a:rect l="l" t="t" r="r" b="b"/>
              <a:pathLst>
                <a:path w="616" h="1544" extrusionOk="0">
                  <a:moveTo>
                    <a:pt x="389" y="1"/>
                  </a:moveTo>
                  <a:cubicBezTo>
                    <a:pt x="254" y="1"/>
                    <a:pt x="110" y="313"/>
                    <a:pt x="56" y="716"/>
                  </a:cubicBezTo>
                  <a:cubicBezTo>
                    <a:pt x="0" y="1150"/>
                    <a:pt x="70" y="1514"/>
                    <a:pt x="210" y="1542"/>
                  </a:cubicBezTo>
                  <a:cubicBezTo>
                    <a:pt x="216" y="1543"/>
                    <a:pt x="221" y="1543"/>
                    <a:pt x="227" y="1543"/>
                  </a:cubicBezTo>
                  <a:cubicBezTo>
                    <a:pt x="362" y="1543"/>
                    <a:pt x="506" y="1231"/>
                    <a:pt x="560" y="828"/>
                  </a:cubicBezTo>
                  <a:cubicBezTo>
                    <a:pt x="616" y="394"/>
                    <a:pt x="546" y="30"/>
                    <a:pt x="406" y="2"/>
                  </a:cubicBezTo>
                  <a:cubicBezTo>
                    <a:pt x="400" y="1"/>
                    <a:pt x="395" y="1"/>
                    <a:pt x="389" y="1"/>
                  </a:cubicBezTo>
                  <a:close/>
                </a:path>
              </a:pathLst>
            </a:custGeom>
            <a:solidFill>
              <a:srgbClr val="000000"/>
            </a:solidFill>
            <a:ln w="4900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6" name="Google Shape;656;p29"/>
            <p:cNvSpPr/>
            <p:nvPr/>
          </p:nvSpPr>
          <p:spPr>
            <a:xfrm>
              <a:off x="7000823" y="1511197"/>
              <a:ext cx="472114" cy="1043778"/>
            </a:xfrm>
            <a:custGeom>
              <a:avLst/>
              <a:gdLst/>
              <a:ahLst/>
              <a:cxnLst/>
              <a:rect l="l" t="t" r="r" b="b"/>
              <a:pathLst>
                <a:path w="6298" h="13924" extrusionOk="0">
                  <a:moveTo>
                    <a:pt x="3811" y="0"/>
                  </a:moveTo>
                  <a:cubicBezTo>
                    <a:pt x="2352" y="0"/>
                    <a:pt x="857" y="2910"/>
                    <a:pt x="435" y="6654"/>
                  </a:cubicBezTo>
                  <a:cubicBezTo>
                    <a:pt x="1" y="10502"/>
                    <a:pt x="854" y="13748"/>
                    <a:pt x="2352" y="13916"/>
                  </a:cubicBezTo>
                  <a:cubicBezTo>
                    <a:pt x="2392" y="13921"/>
                    <a:pt x="2433" y="13923"/>
                    <a:pt x="2473" y="13923"/>
                  </a:cubicBezTo>
                  <a:cubicBezTo>
                    <a:pt x="3934" y="13923"/>
                    <a:pt x="5442" y="11014"/>
                    <a:pt x="5864" y="7269"/>
                  </a:cubicBezTo>
                  <a:cubicBezTo>
                    <a:pt x="6298" y="3421"/>
                    <a:pt x="5430" y="175"/>
                    <a:pt x="3933" y="7"/>
                  </a:cubicBezTo>
                  <a:cubicBezTo>
                    <a:pt x="3893" y="2"/>
                    <a:pt x="3852" y="0"/>
                    <a:pt x="3811" y="0"/>
                  </a:cubicBezTo>
                  <a:close/>
                </a:path>
              </a:pathLst>
            </a:custGeom>
            <a:solidFill>
              <a:srgbClr val="FF99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7" name="Google Shape;657;p29"/>
            <p:cNvSpPr/>
            <p:nvPr/>
          </p:nvSpPr>
          <p:spPr>
            <a:xfrm>
              <a:off x="7093177" y="1526340"/>
              <a:ext cx="143778" cy="963043"/>
            </a:xfrm>
            <a:custGeom>
              <a:avLst/>
              <a:gdLst/>
              <a:ahLst/>
              <a:cxnLst/>
              <a:rect l="l" t="t" r="r" b="b"/>
              <a:pathLst>
                <a:path w="1918" h="12847" extrusionOk="0">
                  <a:moveTo>
                    <a:pt x="1917" y="1"/>
                  </a:moveTo>
                  <a:lnTo>
                    <a:pt x="0" y="12847"/>
                  </a:lnTo>
                </a:path>
              </a:pathLst>
            </a:custGeom>
            <a:solidFill>
              <a:srgbClr val="FF99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8" name="Google Shape;658;p29"/>
            <p:cNvSpPr/>
            <p:nvPr/>
          </p:nvSpPr>
          <p:spPr>
            <a:xfrm>
              <a:off x="7093177" y="1526340"/>
              <a:ext cx="143778" cy="963043"/>
            </a:xfrm>
            <a:custGeom>
              <a:avLst/>
              <a:gdLst/>
              <a:ahLst/>
              <a:cxnLst/>
              <a:rect l="l" t="t" r="r" b="b"/>
              <a:pathLst>
                <a:path w="1918" h="12847" fill="none" extrusionOk="0">
                  <a:moveTo>
                    <a:pt x="1917" y="1"/>
                  </a:moveTo>
                  <a:lnTo>
                    <a:pt x="0" y="12847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9" name="Google Shape;659;p29"/>
            <p:cNvSpPr/>
            <p:nvPr/>
          </p:nvSpPr>
          <p:spPr>
            <a:xfrm>
              <a:off x="7306070" y="1529488"/>
              <a:ext cx="32609" cy="984033"/>
            </a:xfrm>
            <a:custGeom>
              <a:avLst/>
              <a:gdLst/>
              <a:ahLst/>
              <a:cxnLst/>
              <a:rect l="l" t="t" r="r" b="b"/>
              <a:pathLst>
                <a:path w="435" h="13127" extrusionOk="0">
                  <a:moveTo>
                    <a:pt x="435" y="1"/>
                  </a:moveTo>
                  <a:lnTo>
                    <a:pt x="1" y="13127"/>
                  </a:lnTo>
                </a:path>
              </a:pathLst>
            </a:custGeom>
            <a:solidFill>
              <a:srgbClr val="FF99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0" name="Google Shape;660;p29"/>
            <p:cNvSpPr/>
            <p:nvPr/>
          </p:nvSpPr>
          <p:spPr>
            <a:xfrm>
              <a:off x="7306070" y="1529488"/>
              <a:ext cx="32609" cy="984033"/>
            </a:xfrm>
            <a:custGeom>
              <a:avLst/>
              <a:gdLst/>
              <a:ahLst/>
              <a:cxnLst/>
              <a:rect l="l" t="t" r="r" b="b"/>
              <a:pathLst>
                <a:path w="435" h="13127" fill="none" extrusionOk="0">
                  <a:moveTo>
                    <a:pt x="435" y="1"/>
                  </a:moveTo>
                  <a:lnTo>
                    <a:pt x="1" y="13127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1" name="Google Shape;661;p29"/>
            <p:cNvSpPr/>
            <p:nvPr/>
          </p:nvSpPr>
          <p:spPr>
            <a:xfrm>
              <a:off x="7000823" y="1499053"/>
              <a:ext cx="472114" cy="1067991"/>
            </a:xfrm>
            <a:custGeom>
              <a:avLst/>
              <a:gdLst/>
              <a:ahLst/>
              <a:cxnLst/>
              <a:rect l="l" t="t" r="r" b="b"/>
              <a:pathLst>
                <a:path w="6298" h="14247" fill="none" extrusionOk="0">
                  <a:moveTo>
                    <a:pt x="3933" y="169"/>
                  </a:moveTo>
                  <a:cubicBezTo>
                    <a:pt x="5430" y="337"/>
                    <a:pt x="6298" y="3583"/>
                    <a:pt x="5864" y="7431"/>
                  </a:cubicBezTo>
                  <a:cubicBezTo>
                    <a:pt x="5430" y="11280"/>
                    <a:pt x="3849" y="14246"/>
                    <a:pt x="2352" y="14078"/>
                  </a:cubicBezTo>
                  <a:cubicBezTo>
                    <a:pt x="854" y="13910"/>
                    <a:pt x="1" y="10664"/>
                    <a:pt x="435" y="6816"/>
                  </a:cubicBezTo>
                  <a:cubicBezTo>
                    <a:pt x="868" y="2968"/>
                    <a:pt x="2436" y="1"/>
                    <a:pt x="3933" y="169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2" name="Google Shape;662;p29"/>
            <p:cNvSpPr/>
            <p:nvPr/>
          </p:nvSpPr>
          <p:spPr>
            <a:xfrm>
              <a:off x="6887555" y="2037209"/>
              <a:ext cx="592728" cy="697676"/>
            </a:xfrm>
            <a:custGeom>
              <a:avLst/>
              <a:gdLst/>
              <a:ahLst/>
              <a:cxnLst/>
              <a:rect l="l" t="t" r="r" b="b"/>
              <a:pathLst>
                <a:path w="7907" h="9307" extrusionOk="0">
                  <a:moveTo>
                    <a:pt x="3947" y="1"/>
                  </a:moveTo>
                  <a:cubicBezTo>
                    <a:pt x="1778" y="1"/>
                    <a:pt x="1" y="2086"/>
                    <a:pt x="1" y="4660"/>
                  </a:cubicBezTo>
                  <a:cubicBezTo>
                    <a:pt x="1" y="7221"/>
                    <a:pt x="1778" y="9306"/>
                    <a:pt x="3947" y="9306"/>
                  </a:cubicBezTo>
                  <a:cubicBezTo>
                    <a:pt x="6130" y="9306"/>
                    <a:pt x="7907" y="7221"/>
                    <a:pt x="7907" y="4660"/>
                  </a:cubicBezTo>
                  <a:cubicBezTo>
                    <a:pt x="7907" y="2086"/>
                    <a:pt x="6130" y="1"/>
                    <a:pt x="3947" y="1"/>
                  </a:cubicBezTo>
                  <a:close/>
                </a:path>
              </a:pathLst>
            </a:custGeom>
            <a:solidFill>
              <a:srgbClr val="4747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3" name="Google Shape;663;p29"/>
            <p:cNvSpPr/>
            <p:nvPr/>
          </p:nvSpPr>
          <p:spPr>
            <a:xfrm>
              <a:off x="6061993" y="1934660"/>
              <a:ext cx="2090704" cy="1792503"/>
            </a:xfrm>
            <a:custGeom>
              <a:avLst/>
              <a:gdLst/>
              <a:ahLst/>
              <a:cxnLst/>
              <a:rect l="l" t="t" r="r" b="b"/>
              <a:pathLst>
                <a:path w="27890" h="23912" extrusionOk="0">
                  <a:moveTo>
                    <a:pt x="7731" y="1"/>
                  </a:moveTo>
                  <a:cubicBezTo>
                    <a:pt x="7077" y="1"/>
                    <a:pt x="6469" y="107"/>
                    <a:pt x="5934" y="263"/>
                  </a:cubicBezTo>
                  <a:cubicBezTo>
                    <a:pt x="4199" y="781"/>
                    <a:pt x="2870" y="2180"/>
                    <a:pt x="2422" y="3929"/>
                  </a:cubicBezTo>
                  <a:cubicBezTo>
                    <a:pt x="1" y="12997"/>
                    <a:pt x="12497" y="23898"/>
                    <a:pt x="12497" y="23898"/>
                  </a:cubicBezTo>
                  <a:lnTo>
                    <a:pt x="12497" y="23912"/>
                  </a:lnTo>
                  <a:cubicBezTo>
                    <a:pt x="12497" y="23912"/>
                    <a:pt x="27568" y="16999"/>
                    <a:pt x="27820" y="7610"/>
                  </a:cubicBezTo>
                  <a:cubicBezTo>
                    <a:pt x="27890" y="5790"/>
                    <a:pt x="26994" y="4083"/>
                    <a:pt x="25483" y="3090"/>
                  </a:cubicBezTo>
                  <a:cubicBezTo>
                    <a:pt x="24638" y="2540"/>
                    <a:pt x="23521" y="2084"/>
                    <a:pt x="22187" y="2084"/>
                  </a:cubicBezTo>
                  <a:cubicBezTo>
                    <a:pt x="20227" y="2084"/>
                    <a:pt x="17800" y="3068"/>
                    <a:pt x="15086" y="6182"/>
                  </a:cubicBezTo>
                  <a:cubicBezTo>
                    <a:pt x="12836" y="1281"/>
                    <a:pt x="10005" y="1"/>
                    <a:pt x="7731" y="1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4" name="Google Shape;664;p29"/>
            <p:cNvSpPr/>
            <p:nvPr/>
          </p:nvSpPr>
          <p:spPr>
            <a:xfrm>
              <a:off x="6061993" y="1901902"/>
              <a:ext cx="2090704" cy="1825262"/>
            </a:xfrm>
            <a:custGeom>
              <a:avLst/>
              <a:gdLst/>
              <a:ahLst/>
              <a:cxnLst/>
              <a:rect l="l" t="t" r="r" b="b"/>
              <a:pathLst>
                <a:path w="27890" h="24349" fill="none" extrusionOk="0">
                  <a:moveTo>
                    <a:pt x="12497" y="24335"/>
                  </a:moveTo>
                  <a:cubicBezTo>
                    <a:pt x="12497" y="24335"/>
                    <a:pt x="1" y="13434"/>
                    <a:pt x="2422" y="4366"/>
                  </a:cubicBezTo>
                  <a:cubicBezTo>
                    <a:pt x="2870" y="2617"/>
                    <a:pt x="4199" y="1218"/>
                    <a:pt x="5934" y="700"/>
                  </a:cubicBezTo>
                  <a:cubicBezTo>
                    <a:pt x="8327" y="0"/>
                    <a:pt x="12189" y="308"/>
                    <a:pt x="15086" y="6619"/>
                  </a:cubicBezTo>
                  <a:lnTo>
                    <a:pt x="15086" y="6619"/>
                  </a:lnTo>
                  <a:cubicBezTo>
                    <a:pt x="19647" y="1386"/>
                    <a:pt x="23398" y="2169"/>
                    <a:pt x="25483" y="3527"/>
                  </a:cubicBezTo>
                  <a:cubicBezTo>
                    <a:pt x="26994" y="4520"/>
                    <a:pt x="27890" y="6227"/>
                    <a:pt x="27820" y="8047"/>
                  </a:cubicBezTo>
                  <a:cubicBezTo>
                    <a:pt x="27568" y="17436"/>
                    <a:pt x="12497" y="24349"/>
                    <a:pt x="12497" y="24349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5" name="Google Shape;665;p29"/>
            <p:cNvSpPr/>
            <p:nvPr/>
          </p:nvSpPr>
          <p:spPr>
            <a:xfrm>
              <a:off x="6628484" y="2301227"/>
              <a:ext cx="374513" cy="458771"/>
            </a:xfrm>
            <a:custGeom>
              <a:avLst/>
              <a:gdLst/>
              <a:ahLst/>
              <a:cxnLst/>
              <a:rect l="l" t="t" r="r" b="b"/>
              <a:pathLst>
                <a:path w="4996" h="6120" extrusionOk="0">
                  <a:moveTo>
                    <a:pt x="2829" y="0"/>
                  </a:moveTo>
                  <a:cubicBezTo>
                    <a:pt x="1654" y="0"/>
                    <a:pt x="482" y="1535"/>
                    <a:pt x="126" y="3601"/>
                  </a:cubicBezTo>
                  <a:cubicBezTo>
                    <a:pt x="14" y="4245"/>
                    <a:pt x="0" y="4903"/>
                    <a:pt x="84" y="5560"/>
                  </a:cubicBezTo>
                  <a:cubicBezTo>
                    <a:pt x="487" y="5473"/>
                    <a:pt x="900" y="5429"/>
                    <a:pt x="1314" y="5429"/>
                  </a:cubicBezTo>
                  <a:cubicBezTo>
                    <a:pt x="1562" y="5429"/>
                    <a:pt x="1811" y="5445"/>
                    <a:pt x="2057" y="5476"/>
                  </a:cubicBezTo>
                  <a:cubicBezTo>
                    <a:pt x="2757" y="5560"/>
                    <a:pt x="3443" y="5770"/>
                    <a:pt x="4072" y="6120"/>
                  </a:cubicBezTo>
                  <a:cubicBezTo>
                    <a:pt x="4338" y="5560"/>
                    <a:pt x="4520" y="4972"/>
                    <a:pt x="4618" y="4371"/>
                  </a:cubicBezTo>
                  <a:cubicBezTo>
                    <a:pt x="4996" y="2174"/>
                    <a:pt x="4282" y="215"/>
                    <a:pt x="3051" y="19"/>
                  </a:cubicBezTo>
                  <a:cubicBezTo>
                    <a:pt x="2977" y="6"/>
                    <a:pt x="2903" y="0"/>
                    <a:pt x="2829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6" name="Google Shape;666;p29"/>
            <p:cNvSpPr/>
            <p:nvPr/>
          </p:nvSpPr>
          <p:spPr>
            <a:xfrm>
              <a:off x="6668364" y="2301527"/>
              <a:ext cx="41979" cy="85082"/>
            </a:xfrm>
            <a:custGeom>
              <a:avLst/>
              <a:gdLst/>
              <a:ahLst/>
              <a:cxnLst/>
              <a:rect l="l" t="t" r="r" b="b"/>
              <a:pathLst>
                <a:path w="560" h="1135" fill="none" extrusionOk="0">
                  <a:moveTo>
                    <a:pt x="168" y="1"/>
                  </a:moveTo>
                  <a:cubicBezTo>
                    <a:pt x="168" y="1"/>
                    <a:pt x="0" y="743"/>
                    <a:pt x="560" y="1134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7" name="Google Shape;667;p29"/>
            <p:cNvSpPr/>
            <p:nvPr/>
          </p:nvSpPr>
          <p:spPr>
            <a:xfrm>
              <a:off x="6623237" y="2356099"/>
              <a:ext cx="55622" cy="78786"/>
            </a:xfrm>
            <a:custGeom>
              <a:avLst/>
              <a:gdLst/>
              <a:ahLst/>
              <a:cxnLst/>
              <a:rect l="l" t="t" r="r" b="b"/>
              <a:pathLst>
                <a:path w="742" h="1051" fill="none" extrusionOk="0">
                  <a:moveTo>
                    <a:pt x="0" y="1"/>
                  </a:moveTo>
                  <a:cubicBezTo>
                    <a:pt x="0" y="1"/>
                    <a:pt x="14" y="840"/>
                    <a:pt x="742" y="105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8" name="Google Shape;668;p29"/>
            <p:cNvSpPr/>
            <p:nvPr/>
          </p:nvSpPr>
          <p:spPr>
            <a:xfrm>
              <a:off x="6592802" y="2441032"/>
              <a:ext cx="58846" cy="72489"/>
            </a:xfrm>
            <a:custGeom>
              <a:avLst/>
              <a:gdLst/>
              <a:ahLst/>
              <a:cxnLst/>
              <a:rect l="l" t="t" r="r" b="b"/>
              <a:pathLst>
                <a:path w="785" h="967" fill="none" extrusionOk="0">
                  <a:moveTo>
                    <a:pt x="1" y="1"/>
                  </a:moveTo>
                  <a:cubicBezTo>
                    <a:pt x="43" y="449"/>
                    <a:pt x="350" y="827"/>
                    <a:pt x="784" y="967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9" name="Google Shape;669;p29"/>
            <p:cNvSpPr/>
            <p:nvPr/>
          </p:nvSpPr>
          <p:spPr>
            <a:xfrm>
              <a:off x="6688229" y="2364270"/>
              <a:ext cx="242429" cy="373763"/>
            </a:xfrm>
            <a:custGeom>
              <a:avLst/>
              <a:gdLst/>
              <a:ahLst/>
              <a:cxnLst/>
              <a:rect l="l" t="t" r="r" b="b"/>
              <a:pathLst>
                <a:path w="3234" h="4986" extrusionOk="0">
                  <a:moveTo>
                    <a:pt x="1824" y="1"/>
                  </a:moveTo>
                  <a:cubicBezTo>
                    <a:pt x="1258" y="1"/>
                    <a:pt x="698" y="714"/>
                    <a:pt x="351" y="1795"/>
                  </a:cubicBezTo>
                  <a:lnTo>
                    <a:pt x="1820" y="2536"/>
                  </a:lnTo>
                  <a:lnTo>
                    <a:pt x="141" y="2690"/>
                  </a:lnTo>
                  <a:cubicBezTo>
                    <a:pt x="113" y="2788"/>
                    <a:pt x="99" y="2886"/>
                    <a:pt x="85" y="2984"/>
                  </a:cubicBezTo>
                  <a:cubicBezTo>
                    <a:pt x="15" y="3516"/>
                    <a:pt x="1" y="4062"/>
                    <a:pt x="57" y="4593"/>
                  </a:cubicBezTo>
                  <a:cubicBezTo>
                    <a:pt x="188" y="4585"/>
                    <a:pt x="321" y="4580"/>
                    <a:pt x="454" y="4580"/>
                  </a:cubicBezTo>
                  <a:cubicBezTo>
                    <a:pt x="759" y="4580"/>
                    <a:pt x="1066" y="4605"/>
                    <a:pt x="1358" y="4663"/>
                  </a:cubicBezTo>
                  <a:cubicBezTo>
                    <a:pt x="1806" y="4733"/>
                    <a:pt x="2226" y="4845"/>
                    <a:pt x="2660" y="4985"/>
                  </a:cubicBezTo>
                  <a:cubicBezTo>
                    <a:pt x="2814" y="4537"/>
                    <a:pt x="2939" y="4076"/>
                    <a:pt x="2995" y="3614"/>
                  </a:cubicBezTo>
                  <a:cubicBezTo>
                    <a:pt x="3233" y="1795"/>
                    <a:pt x="2772" y="185"/>
                    <a:pt x="1974" y="17"/>
                  </a:cubicBezTo>
                  <a:cubicBezTo>
                    <a:pt x="1924" y="6"/>
                    <a:pt x="1874" y="1"/>
                    <a:pt x="1824" y="1"/>
                  </a:cubicBezTo>
                  <a:close/>
                </a:path>
              </a:pathLst>
            </a:custGeom>
            <a:solidFill>
              <a:srgbClr val="000000"/>
            </a:solidFill>
            <a:ln w="2800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0" name="Google Shape;670;p29"/>
            <p:cNvSpPr/>
            <p:nvPr/>
          </p:nvSpPr>
          <p:spPr>
            <a:xfrm>
              <a:off x="7319714" y="2420642"/>
              <a:ext cx="375637" cy="468441"/>
            </a:xfrm>
            <a:custGeom>
              <a:avLst/>
              <a:gdLst/>
              <a:ahLst/>
              <a:cxnLst/>
              <a:rect l="l" t="t" r="r" b="b"/>
              <a:pathLst>
                <a:path w="5011" h="6249" extrusionOk="0">
                  <a:moveTo>
                    <a:pt x="2862" y="0"/>
                  </a:moveTo>
                  <a:cubicBezTo>
                    <a:pt x="1700" y="0"/>
                    <a:pt x="508" y="1543"/>
                    <a:pt x="141" y="3589"/>
                  </a:cubicBezTo>
                  <a:cubicBezTo>
                    <a:pt x="29" y="4191"/>
                    <a:pt x="1" y="4807"/>
                    <a:pt x="71" y="5423"/>
                  </a:cubicBezTo>
                  <a:cubicBezTo>
                    <a:pt x="351" y="5378"/>
                    <a:pt x="633" y="5355"/>
                    <a:pt x="915" y="5355"/>
                  </a:cubicBezTo>
                  <a:cubicBezTo>
                    <a:pt x="1339" y="5355"/>
                    <a:pt x="1764" y="5406"/>
                    <a:pt x="2184" y="5506"/>
                  </a:cubicBezTo>
                  <a:cubicBezTo>
                    <a:pt x="2828" y="5646"/>
                    <a:pt x="3443" y="5898"/>
                    <a:pt x="4003" y="6248"/>
                  </a:cubicBezTo>
                  <a:cubicBezTo>
                    <a:pt x="4297" y="5660"/>
                    <a:pt x="4507" y="5031"/>
                    <a:pt x="4619" y="4387"/>
                  </a:cubicBezTo>
                  <a:cubicBezTo>
                    <a:pt x="5010" y="2204"/>
                    <a:pt x="4325" y="245"/>
                    <a:pt x="3093" y="21"/>
                  </a:cubicBezTo>
                  <a:cubicBezTo>
                    <a:pt x="3017" y="7"/>
                    <a:pt x="2939" y="0"/>
                    <a:pt x="2862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1" name="Google Shape;671;p29"/>
            <p:cNvSpPr/>
            <p:nvPr/>
          </p:nvSpPr>
          <p:spPr>
            <a:xfrm>
              <a:off x="7660643" y="2480912"/>
              <a:ext cx="56747" cy="70390"/>
            </a:xfrm>
            <a:custGeom>
              <a:avLst/>
              <a:gdLst/>
              <a:ahLst/>
              <a:cxnLst/>
              <a:rect l="l" t="t" r="r" b="b"/>
              <a:pathLst>
                <a:path w="757" h="939" fill="none" extrusionOk="0">
                  <a:moveTo>
                    <a:pt x="756" y="1"/>
                  </a:moveTo>
                  <a:cubicBezTo>
                    <a:pt x="756" y="1"/>
                    <a:pt x="672" y="770"/>
                    <a:pt x="1" y="938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2" name="Google Shape;672;p29"/>
            <p:cNvSpPr/>
            <p:nvPr/>
          </p:nvSpPr>
          <p:spPr>
            <a:xfrm>
              <a:off x="7674286" y="2552276"/>
              <a:ext cx="78786" cy="58771"/>
            </a:xfrm>
            <a:custGeom>
              <a:avLst/>
              <a:gdLst/>
              <a:ahLst/>
              <a:cxnLst/>
              <a:rect l="l" t="t" r="r" b="b"/>
              <a:pathLst>
                <a:path w="1051" h="784" fill="none" extrusionOk="0">
                  <a:moveTo>
                    <a:pt x="1050" y="0"/>
                  </a:moveTo>
                  <a:cubicBezTo>
                    <a:pt x="1050" y="0"/>
                    <a:pt x="756" y="784"/>
                    <a:pt x="1" y="728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3" name="Google Shape;673;p29"/>
            <p:cNvSpPr/>
            <p:nvPr/>
          </p:nvSpPr>
          <p:spPr>
            <a:xfrm>
              <a:off x="7673237" y="2642456"/>
              <a:ext cx="79835" cy="49400"/>
            </a:xfrm>
            <a:custGeom>
              <a:avLst/>
              <a:gdLst/>
              <a:ahLst/>
              <a:cxnLst/>
              <a:rect l="l" t="t" r="r" b="b"/>
              <a:pathLst>
                <a:path w="1065" h="659" fill="none" extrusionOk="0">
                  <a:moveTo>
                    <a:pt x="1064" y="1"/>
                  </a:moveTo>
                  <a:cubicBezTo>
                    <a:pt x="868" y="407"/>
                    <a:pt x="448" y="658"/>
                    <a:pt x="1" y="644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4" name="Google Shape;674;p29"/>
            <p:cNvSpPr/>
            <p:nvPr/>
          </p:nvSpPr>
          <p:spPr>
            <a:xfrm>
              <a:off x="7374286" y="2487884"/>
              <a:ext cx="247601" cy="372863"/>
            </a:xfrm>
            <a:custGeom>
              <a:avLst/>
              <a:gdLst/>
              <a:ahLst/>
              <a:cxnLst/>
              <a:rect l="l" t="t" r="r" b="b"/>
              <a:pathLst>
                <a:path w="3303" h="4974" extrusionOk="0">
                  <a:moveTo>
                    <a:pt x="2254" y="1"/>
                  </a:moveTo>
                  <a:cubicBezTo>
                    <a:pt x="1461" y="1"/>
                    <a:pt x="547" y="1326"/>
                    <a:pt x="168" y="3056"/>
                  </a:cubicBezTo>
                  <a:cubicBezTo>
                    <a:pt x="56" y="3518"/>
                    <a:pt x="1" y="3980"/>
                    <a:pt x="15" y="4456"/>
                  </a:cubicBezTo>
                  <a:cubicBezTo>
                    <a:pt x="462" y="4470"/>
                    <a:pt x="896" y="4512"/>
                    <a:pt x="1344" y="4581"/>
                  </a:cubicBezTo>
                  <a:cubicBezTo>
                    <a:pt x="1764" y="4665"/>
                    <a:pt x="2183" y="4791"/>
                    <a:pt x="2589" y="4973"/>
                  </a:cubicBezTo>
                  <a:cubicBezTo>
                    <a:pt x="2813" y="4484"/>
                    <a:pt x="2995" y="3966"/>
                    <a:pt x="3107" y="3434"/>
                  </a:cubicBezTo>
                  <a:cubicBezTo>
                    <a:pt x="3135" y="3350"/>
                    <a:pt x="3149" y="3238"/>
                    <a:pt x="3163" y="3154"/>
                  </a:cubicBezTo>
                  <a:lnTo>
                    <a:pt x="1638" y="2441"/>
                  </a:lnTo>
                  <a:lnTo>
                    <a:pt x="3261" y="2231"/>
                  </a:lnTo>
                  <a:cubicBezTo>
                    <a:pt x="3303" y="1013"/>
                    <a:pt x="2967" y="90"/>
                    <a:pt x="2337" y="6"/>
                  </a:cubicBezTo>
                  <a:cubicBezTo>
                    <a:pt x="2310" y="2"/>
                    <a:pt x="2282" y="1"/>
                    <a:pt x="2254" y="1"/>
                  </a:cubicBezTo>
                  <a:close/>
                </a:path>
              </a:pathLst>
            </a:custGeom>
            <a:solidFill>
              <a:srgbClr val="000000"/>
            </a:solidFill>
            <a:ln w="2800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5" name="Google Shape;675;p29"/>
            <p:cNvSpPr/>
            <p:nvPr/>
          </p:nvSpPr>
          <p:spPr>
            <a:xfrm>
              <a:off x="6935831" y="2631961"/>
              <a:ext cx="223463" cy="227736"/>
            </a:xfrm>
            <a:custGeom>
              <a:avLst/>
              <a:gdLst/>
              <a:ahLst/>
              <a:cxnLst/>
              <a:rect l="l" t="t" r="r" b="b"/>
              <a:pathLst>
                <a:path w="2981" h="3038" fill="none" extrusionOk="0">
                  <a:moveTo>
                    <a:pt x="2981" y="1"/>
                  </a:moveTo>
                  <a:lnTo>
                    <a:pt x="2827" y="1708"/>
                  </a:lnTo>
                  <a:cubicBezTo>
                    <a:pt x="2827" y="1708"/>
                    <a:pt x="0" y="2743"/>
                    <a:pt x="2981" y="3037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6" name="Google Shape;676;p29"/>
            <p:cNvSpPr/>
            <p:nvPr/>
          </p:nvSpPr>
          <p:spPr>
            <a:xfrm>
              <a:off x="6606445" y="2860972"/>
              <a:ext cx="1009145" cy="413268"/>
            </a:xfrm>
            <a:custGeom>
              <a:avLst/>
              <a:gdLst/>
              <a:ahLst/>
              <a:cxnLst/>
              <a:rect l="l" t="t" r="r" b="b"/>
              <a:pathLst>
                <a:path w="13462" h="5513" extrusionOk="0">
                  <a:moveTo>
                    <a:pt x="2079" y="1"/>
                  </a:moveTo>
                  <a:cubicBezTo>
                    <a:pt x="1459" y="1"/>
                    <a:pt x="919" y="161"/>
                    <a:pt x="672" y="654"/>
                  </a:cubicBezTo>
                  <a:cubicBezTo>
                    <a:pt x="0" y="1983"/>
                    <a:pt x="1638" y="3383"/>
                    <a:pt x="2771" y="4068"/>
                  </a:cubicBezTo>
                  <a:cubicBezTo>
                    <a:pt x="2939" y="4166"/>
                    <a:pt x="3093" y="4250"/>
                    <a:pt x="3233" y="4320"/>
                  </a:cubicBezTo>
                  <a:cubicBezTo>
                    <a:pt x="4114" y="4768"/>
                    <a:pt x="5052" y="5090"/>
                    <a:pt x="6032" y="5286"/>
                  </a:cubicBezTo>
                  <a:cubicBezTo>
                    <a:pt x="6720" y="5437"/>
                    <a:pt x="7424" y="5512"/>
                    <a:pt x="8127" y="5512"/>
                  </a:cubicBezTo>
                  <a:cubicBezTo>
                    <a:pt x="8596" y="5512"/>
                    <a:pt x="9065" y="5479"/>
                    <a:pt x="9530" y="5412"/>
                  </a:cubicBezTo>
                  <a:cubicBezTo>
                    <a:pt x="10244" y="5300"/>
                    <a:pt x="10943" y="5090"/>
                    <a:pt x="11601" y="4768"/>
                  </a:cubicBezTo>
                  <a:cubicBezTo>
                    <a:pt x="12301" y="4432"/>
                    <a:pt x="13462" y="3607"/>
                    <a:pt x="13308" y="2655"/>
                  </a:cubicBezTo>
                  <a:cubicBezTo>
                    <a:pt x="13154" y="1662"/>
                    <a:pt x="11755" y="1536"/>
                    <a:pt x="10971" y="1424"/>
                  </a:cubicBezTo>
                  <a:cubicBezTo>
                    <a:pt x="10845" y="1396"/>
                    <a:pt x="10705" y="1382"/>
                    <a:pt x="10579" y="1368"/>
                  </a:cubicBezTo>
                  <a:cubicBezTo>
                    <a:pt x="10216" y="1312"/>
                    <a:pt x="9852" y="1270"/>
                    <a:pt x="9488" y="1228"/>
                  </a:cubicBezTo>
                  <a:lnTo>
                    <a:pt x="9390" y="1214"/>
                  </a:lnTo>
                  <a:lnTo>
                    <a:pt x="8256" y="1074"/>
                  </a:lnTo>
                  <a:lnTo>
                    <a:pt x="8173" y="1074"/>
                  </a:lnTo>
                  <a:lnTo>
                    <a:pt x="7515" y="1004"/>
                  </a:lnTo>
                  <a:lnTo>
                    <a:pt x="7025" y="934"/>
                  </a:lnTo>
                  <a:lnTo>
                    <a:pt x="6983" y="934"/>
                  </a:lnTo>
                  <a:lnTo>
                    <a:pt x="6843" y="906"/>
                  </a:lnTo>
                  <a:cubicBezTo>
                    <a:pt x="6507" y="850"/>
                    <a:pt x="6171" y="794"/>
                    <a:pt x="5822" y="738"/>
                  </a:cubicBezTo>
                  <a:lnTo>
                    <a:pt x="5738" y="724"/>
                  </a:lnTo>
                  <a:cubicBezTo>
                    <a:pt x="5374" y="654"/>
                    <a:pt x="5010" y="570"/>
                    <a:pt x="4646" y="486"/>
                  </a:cubicBezTo>
                  <a:lnTo>
                    <a:pt x="4590" y="472"/>
                  </a:lnTo>
                  <a:lnTo>
                    <a:pt x="4548" y="458"/>
                  </a:lnTo>
                  <a:lnTo>
                    <a:pt x="4030" y="318"/>
                  </a:lnTo>
                  <a:cubicBezTo>
                    <a:pt x="3849" y="276"/>
                    <a:pt x="3639" y="220"/>
                    <a:pt x="3429" y="178"/>
                  </a:cubicBezTo>
                  <a:cubicBezTo>
                    <a:pt x="2990" y="80"/>
                    <a:pt x="2515" y="1"/>
                    <a:pt x="2079" y="1"/>
                  </a:cubicBezTo>
                  <a:close/>
                </a:path>
              </a:pathLst>
            </a:custGeom>
            <a:solidFill>
              <a:srgbClr val="000000"/>
            </a:solidFill>
            <a:ln w="2800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7" name="Google Shape;677;p29"/>
            <p:cNvSpPr/>
            <p:nvPr/>
          </p:nvSpPr>
          <p:spPr>
            <a:xfrm>
              <a:off x="6845576" y="2874315"/>
              <a:ext cx="558171" cy="215367"/>
            </a:xfrm>
            <a:custGeom>
              <a:avLst/>
              <a:gdLst/>
              <a:ahLst/>
              <a:cxnLst/>
              <a:rect l="l" t="t" r="r" b="b"/>
              <a:pathLst>
                <a:path w="7446" h="2873" extrusionOk="0">
                  <a:moveTo>
                    <a:pt x="239" y="0"/>
                  </a:moveTo>
                  <a:cubicBezTo>
                    <a:pt x="113" y="266"/>
                    <a:pt x="57" y="560"/>
                    <a:pt x="43" y="854"/>
                  </a:cubicBezTo>
                  <a:cubicBezTo>
                    <a:pt x="1" y="1148"/>
                    <a:pt x="85" y="1456"/>
                    <a:pt x="267" y="1679"/>
                  </a:cubicBezTo>
                  <a:cubicBezTo>
                    <a:pt x="361" y="1770"/>
                    <a:pt x="453" y="1808"/>
                    <a:pt x="542" y="1808"/>
                  </a:cubicBezTo>
                  <a:cubicBezTo>
                    <a:pt x="891" y="1808"/>
                    <a:pt x="1182" y="1225"/>
                    <a:pt x="1260" y="980"/>
                  </a:cubicBezTo>
                  <a:lnTo>
                    <a:pt x="1260" y="980"/>
                  </a:lnTo>
                  <a:cubicBezTo>
                    <a:pt x="1162" y="1302"/>
                    <a:pt x="1302" y="1945"/>
                    <a:pt x="1764" y="2029"/>
                  </a:cubicBezTo>
                  <a:cubicBezTo>
                    <a:pt x="1779" y="2032"/>
                    <a:pt x="1795" y="2033"/>
                    <a:pt x="1811" y="2033"/>
                  </a:cubicBezTo>
                  <a:cubicBezTo>
                    <a:pt x="2068" y="2033"/>
                    <a:pt x="2393" y="1735"/>
                    <a:pt x="2478" y="1274"/>
                  </a:cubicBezTo>
                  <a:lnTo>
                    <a:pt x="2478" y="1274"/>
                  </a:lnTo>
                  <a:cubicBezTo>
                    <a:pt x="2434" y="1622"/>
                    <a:pt x="2445" y="2097"/>
                    <a:pt x="2828" y="2211"/>
                  </a:cubicBezTo>
                  <a:cubicBezTo>
                    <a:pt x="2877" y="2225"/>
                    <a:pt x="2925" y="2231"/>
                    <a:pt x="2970" y="2231"/>
                  </a:cubicBezTo>
                  <a:cubicBezTo>
                    <a:pt x="3384" y="2231"/>
                    <a:pt x="3617" y="1708"/>
                    <a:pt x="3667" y="1581"/>
                  </a:cubicBezTo>
                  <a:cubicBezTo>
                    <a:pt x="3681" y="1777"/>
                    <a:pt x="3709" y="2379"/>
                    <a:pt x="4129" y="2463"/>
                  </a:cubicBezTo>
                  <a:cubicBezTo>
                    <a:pt x="4149" y="2466"/>
                    <a:pt x="4170" y="2468"/>
                    <a:pt x="4190" y="2468"/>
                  </a:cubicBezTo>
                  <a:cubicBezTo>
                    <a:pt x="4576" y="2468"/>
                    <a:pt x="4833" y="1846"/>
                    <a:pt x="4913" y="1553"/>
                  </a:cubicBezTo>
                  <a:lnTo>
                    <a:pt x="4913" y="1553"/>
                  </a:lnTo>
                  <a:cubicBezTo>
                    <a:pt x="4885" y="1875"/>
                    <a:pt x="4899" y="2561"/>
                    <a:pt x="5318" y="2659"/>
                  </a:cubicBezTo>
                  <a:cubicBezTo>
                    <a:pt x="5351" y="2668"/>
                    <a:pt x="5382" y="2672"/>
                    <a:pt x="5413" y="2672"/>
                  </a:cubicBezTo>
                  <a:cubicBezTo>
                    <a:pt x="5784" y="2672"/>
                    <a:pt x="6052" y="2091"/>
                    <a:pt x="6130" y="1819"/>
                  </a:cubicBezTo>
                  <a:lnTo>
                    <a:pt x="6130" y="1819"/>
                  </a:lnTo>
                  <a:cubicBezTo>
                    <a:pt x="6105" y="2021"/>
                    <a:pt x="6182" y="2873"/>
                    <a:pt x="6619" y="2873"/>
                  </a:cubicBezTo>
                  <a:cubicBezTo>
                    <a:pt x="6666" y="2873"/>
                    <a:pt x="6718" y="2863"/>
                    <a:pt x="6774" y="2841"/>
                  </a:cubicBezTo>
                  <a:cubicBezTo>
                    <a:pt x="7305" y="2631"/>
                    <a:pt x="7445" y="1665"/>
                    <a:pt x="7389" y="1204"/>
                  </a:cubicBezTo>
                  <a:cubicBezTo>
                    <a:pt x="6256" y="1106"/>
                    <a:pt x="5010" y="952"/>
                    <a:pt x="3709" y="728"/>
                  </a:cubicBezTo>
                  <a:cubicBezTo>
                    <a:pt x="2464" y="518"/>
                    <a:pt x="1302" y="266"/>
                    <a:pt x="23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8" name="Google Shape;678;p29"/>
            <p:cNvSpPr/>
            <p:nvPr/>
          </p:nvSpPr>
          <p:spPr>
            <a:xfrm>
              <a:off x="6845576" y="2874315"/>
              <a:ext cx="558171" cy="229760"/>
            </a:xfrm>
            <a:custGeom>
              <a:avLst/>
              <a:gdLst/>
              <a:ahLst/>
              <a:cxnLst/>
              <a:rect l="l" t="t" r="r" b="b"/>
              <a:pathLst>
                <a:path w="7446" h="3065" fill="none" extrusionOk="0">
                  <a:moveTo>
                    <a:pt x="2492" y="1176"/>
                  </a:moveTo>
                  <a:cubicBezTo>
                    <a:pt x="2436" y="1525"/>
                    <a:pt x="2408" y="2085"/>
                    <a:pt x="2828" y="2211"/>
                  </a:cubicBezTo>
                  <a:cubicBezTo>
                    <a:pt x="3331" y="2351"/>
                    <a:pt x="3611" y="1721"/>
                    <a:pt x="3667" y="1581"/>
                  </a:cubicBezTo>
                  <a:cubicBezTo>
                    <a:pt x="3681" y="1777"/>
                    <a:pt x="3709" y="2379"/>
                    <a:pt x="4129" y="2463"/>
                  </a:cubicBezTo>
                  <a:cubicBezTo>
                    <a:pt x="4549" y="2533"/>
                    <a:pt x="4829" y="1861"/>
                    <a:pt x="4913" y="1553"/>
                  </a:cubicBezTo>
                  <a:cubicBezTo>
                    <a:pt x="4885" y="1875"/>
                    <a:pt x="4899" y="2561"/>
                    <a:pt x="5318" y="2659"/>
                  </a:cubicBezTo>
                  <a:cubicBezTo>
                    <a:pt x="5738" y="2771"/>
                    <a:pt x="6046" y="2113"/>
                    <a:pt x="6130" y="1819"/>
                  </a:cubicBezTo>
                  <a:cubicBezTo>
                    <a:pt x="6102" y="2043"/>
                    <a:pt x="6200" y="3065"/>
                    <a:pt x="6774" y="2841"/>
                  </a:cubicBezTo>
                  <a:cubicBezTo>
                    <a:pt x="7305" y="2631"/>
                    <a:pt x="7445" y="1665"/>
                    <a:pt x="7389" y="1204"/>
                  </a:cubicBezTo>
                  <a:cubicBezTo>
                    <a:pt x="6256" y="1106"/>
                    <a:pt x="5010" y="952"/>
                    <a:pt x="3709" y="728"/>
                  </a:cubicBezTo>
                  <a:cubicBezTo>
                    <a:pt x="2464" y="518"/>
                    <a:pt x="1302" y="266"/>
                    <a:pt x="239" y="0"/>
                  </a:cubicBezTo>
                  <a:cubicBezTo>
                    <a:pt x="113" y="266"/>
                    <a:pt x="57" y="560"/>
                    <a:pt x="43" y="854"/>
                  </a:cubicBezTo>
                  <a:cubicBezTo>
                    <a:pt x="1" y="1148"/>
                    <a:pt x="85" y="1456"/>
                    <a:pt x="267" y="1679"/>
                  </a:cubicBezTo>
                  <a:cubicBezTo>
                    <a:pt x="729" y="2127"/>
                    <a:pt x="1162" y="1288"/>
                    <a:pt x="1260" y="980"/>
                  </a:cubicBezTo>
                  <a:cubicBezTo>
                    <a:pt x="1162" y="1302"/>
                    <a:pt x="1302" y="1945"/>
                    <a:pt x="1764" y="2029"/>
                  </a:cubicBezTo>
                  <a:cubicBezTo>
                    <a:pt x="2044" y="2071"/>
                    <a:pt x="2436" y="1721"/>
                    <a:pt x="2492" y="1176"/>
                  </a:cubicBezTo>
                </a:path>
              </a:pathLst>
            </a:custGeom>
            <a:noFill/>
            <a:ln w="3150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9" name="Google Shape;679;p29"/>
            <p:cNvSpPr/>
            <p:nvPr/>
          </p:nvSpPr>
          <p:spPr>
            <a:xfrm>
              <a:off x="6814166" y="3105575"/>
              <a:ext cx="506672" cy="168666"/>
            </a:xfrm>
            <a:custGeom>
              <a:avLst/>
              <a:gdLst/>
              <a:ahLst/>
              <a:cxnLst/>
              <a:rect l="l" t="t" r="r" b="b"/>
              <a:pathLst>
                <a:path w="6759" h="2250" extrusionOk="0">
                  <a:moveTo>
                    <a:pt x="1760" y="0"/>
                  </a:moveTo>
                  <a:cubicBezTo>
                    <a:pt x="1062" y="0"/>
                    <a:pt x="381" y="478"/>
                    <a:pt x="0" y="805"/>
                  </a:cubicBezTo>
                  <a:cubicBezTo>
                    <a:pt x="168" y="903"/>
                    <a:pt x="322" y="987"/>
                    <a:pt x="462" y="1057"/>
                  </a:cubicBezTo>
                  <a:cubicBezTo>
                    <a:pt x="1343" y="1505"/>
                    <a:pt x="2281" y="1827"/>
                    <a:pt x="3261" y="2023"/>
                  </a:cubicBezTo>
                  <a:cubicBezTo>
                    <a:pt x="3949" y="2174"/>
                    <a:pt x="4653" y="2249"/>
                    <a:pt x="5356" y="2249"/>
                  </a:cubicBezTo>
                  <a:cubicBezTo>
                    <a:pt x="5825" y="2249"/>
                    <a:pt x="6294" y="2216"/>
                    <a:pt x="6759" y="2149"/>
                  </a:cubicBezTo>
                  <a:cubicBezTo>
                    <a:pt x="6152" y="953"/>
                    <a:pt x="5482" y="597"/>
                    <a:pt x="4899" y="597"/>
                  </a:cubicBezTo>
                  <a:cubicBezTo>
                    <a:pt x="4051" y="597"/>
                    <a:pt x="3389" y="1352"/>
                    <a:pt x="3386" y="1365"/>
                  </a:cubicBezTo>
                  <a:lnTo>
                    <a:pt x="3386" y="1365"/>
                  </a:lnTo>
                  <a:cubicBezTo>
                    <a:pt x="2941" y="333"/>
                    <a:pt x="2344" y="0"/>
                    <a:pt x="1760" y="0"/>
                  </a:cubicBezTo>
                  <a:close/>
                </a:path>
              </a:pathLst>
            </a:custGeom>
            <a:solidFill>
              <a:srgbClr val="FF99DA"/>
            </a:solidFill>
            <a:ln w="3150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0" name="Google Shape;680;p29"/>
            <p:cNvSpPr/>
            <p:nvPr/>
          </p:nvSpPr>
          <p:spPr>
            <a:xfrm>
              <a:off x="6607495" y="2811347"/>
              <a:ext cx="138531" cy="159520"/>
            </a:xfrm>
            <a:custGeom>
              <a:avLst/>
              <a:gdLst/>
              <a:ahLst/>
              <a:cxnLst/>
              <a:rect l="l" t="t" r="r" b="b"/>
              <a:pathLst>
                <a:path w="1848" h="2128" extrusionOk="0">
                  <a:moveTo>
                    <a:pt x="1848" y="1"/>
                  </a:moveTo>
                  <a:cubicBezTo>
                    <a:pt x="1582" y="15"/>
                    <a:pt x="1316" y="71"/>
                    <a:pt x="1064" y="169"/>
                  </a:cubicBezTo>
                  <a:cubicBezTo>
                    <a:pt x="798" y="253"/>
                    <a:pt x="560" y="406"/>
                    <a:pt x="364" y="588"/>
                  </a:cubicBezTo>
                  <a:cubicBezTo>
                    <a:pt x="322" y="644"/>
                    <a:pt x="280" y="700"/>
                    <a:pt x="238" y="756"/>
                  </a:cubicBezTo>
                  <a:lnTo>
                    <a:pt x="126" y="924"/>
                  </a:lnTo>
                  <a:cubicBezTo>
                    <a:pt x="70" y="1050"/>
                    <a:pt x="42" y="1190"/>
                    <a:pt x="14" y="1316"/>
                  </a:cubicBezTo>
                  <a:cubicBezTo>
                    <a:pt x="0" y="1456"/>
                    <a:pt x="0" y="1596"/>
                    <a:pt x="0" y="1722"/>
                  </a:cubicBezTo>
                  <a:cubicBezTo>
                    <a:pt x="14" y="1862"/>
                    <a:pt x="56" y="2002"/>
                    <a:pt x="70" y="2128"/>
                  </a:cubicBezTo>
                  <a:lnTo>
                    <a:pt x="84" y="2128"/>
                  </a:lnTo>
                  <a:cubicBezTo>
                    <a:pt x="70" y="1862"/>
                    <a:pt x="98" y="1596"/>
                    <a:pt x="154" y="1344"/>
                  </a:cubicBezTo>
                  <a:lnTo>
                    <a:pt x="168" y="1260"/>
                  </a:lnTo>
                  <a:cubicBezTo>
                    <a:pt x="182" y="1218"/>
                    <a:pt x="182" y="1190"/>
                    <a:pt x="196" y="1162"/>
                  </a:cubicBezTo>
                  <a:lnTo>
                    <a:pt x="266" y="994"/>
                  </a:lnTo>
                  <a:cubicBezTo>
                    <a:pt x="308" y="952"/>
                    <a:pt x="336" y="896"/>
                    <a:pt x="364" y="854"/>
                  </a:cubicBezTo>
                  <a:cubicBezTo>
                    <a:pt x="406" y="798"/>
                    <a:pt x="448" y="756"/>
                    <a:pt x="490" y="714"/>
                  </a:cubicBezTo>
                  <a:cubicBezTo>
                    <a:pt x="672" y="532"/>
                    <a:pt x="868" y="392"/>
                    <a:pt x="1106" y="294"/>
                  </a:cubicBezTo>
                  <a:cubicBezTo>
                    <a:pt x="1218" y="225"/>
                    <a:pt x="1344" y="183"/>
                    <a:pt x="1470" y="141"/>
                  </a:cubicBezTo>
                  <a:cubicBezTo>
                    <a:pt x="1596" y="99"/>
                    <a:pt x="1722" y="57"/>
                    <a:pt x="1848" y="15"/>
                  </a:cubicBezTo>
                  <a:lnTo>
                    <a:pt x="1848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1" name="Google Shape;681;p29"/>
            <p:cNvSpPr/>
            <p:nvPr/>
          </p:nvSpPr>
          <p:spPr>
            <a:xfrm>
              <a:off x="6564466" y="2780912"/>
              <a:ext cx="114393" cy="131184"/>
            </a:xfrm>
            <a:custGeom>
              <a:avLst/>
              <a:gdLst/>
              <a:ahLst/>
              <a:cxnLst/>
              <a:rect l="l" t="t" r="r" b="b"/>
              <a:pathLst>
                <a:path w="1526" h="1750" extrusionOk="0">
                  <a:moveTo>
                    <a:pt x="1526" y="1"/>
                  </a:moveTo>
                  <a:cubicBezTo>
                    <a:pt x="1302" y="15"/>
                    <a:pt x="1092" y="57"/>
                    <a:pt x="882" y="141"/>
                  </a:cubicBezTo>
                  <a:cubicBezTo>
                    <a:pt x="658" y="211"/>
                    <a:pt x="476" y="337"/>
                    <a:pt x="309" y="491"/>
                  </a:cubicBezTo>
                  <a:cubicBezTo>
                    <a:pt x="267" y="533"/>
                    <a:pt x="239" y="575"/>
                    <a:pt x="211" y="617"/>
                  </a:cubicBezTo>
                  <a:lnTo>
                    <a:pt x="113" y="756"/>
                  </a:lnTo>
                  <a:cubicBezTo>
                    <a:pt x="71" y="868"/>
                    <a:pt x="43" y="980"/>
                    <a:pt x="29" y="1092"/>
                  </a:cubicBezTo>
                  <a:cubicBezTo>
                    <a:pt x="15" y="1190"/>
                    <a:pt x="1" y="1302"/>
                    <a:pt x="15" y="1414"/>
                  </a:cubicBezTo>
                  <a:cubicBezTo>
                    <a:pt x="15" y="1526"/>
                    <a:pt x="43" y="1638"/>
                    <a:pt x="71" y="1750"/>
                  </a:cubicBezTo>
                  <a:lnTo>
                    <a:pt x="85" y="1750"/>
                  </a:lnTo>
                  <a:cubicBezTo>
                    <a:pt x="71" y="1526"/>
                    <a:pt x="85" y="1316"/>
                    <a:pt x="127" y="1106"/>
                  </a:cubicBezTo>
                  <a:cubicBezTo>
                    <a:pt x="155" y="1008"/>
                    <a:pt x="183" y="910"/>
                    <a:pt x="225" y="812"/>
                  </a:cubicBezTo>
                  <a:lnTo>
                    <a:pt x="309" y="686"/>
                  </a:lnTo>
                  <a:cubicBezTo>
                    <a:pt x="337" y="659"/>
                    <a:pt x="379" y="617"/>
                    <a:pt x="407" y="589"/>
                  </a:cubicBezTo>
                  <a:cubicBezTo>
                    <a:pt x="546" y="435"/>
                    <a:pt x="728" y="309"/>
                    <a:pt x="910" y="239"/>
                  </a:cubicBezTo>
                  <a:cubicBezTo>
                    <a:pt x="1008" y="183"/>
                    <a:pt x="1106" y="141"/>
                    <a:pt x="1218" y="113"/>
                  </a:cubicBezTo>
                  <a:cubicBezTo>
                    <a:pt x="1316" y="71"/>
                    <a:pt x="1428" y="43"/>
                    <a:pt x="1526" y="15"/>
                  </a:cubicBezTo>
                  <a:lnTo>
                    <a:pt x="152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2" name="Google Shape;682;p29"/>
            <p:cNvSpPr/>
            <p:nvPr/>
          </p:nvSpPr>
          <p:spPr>
            <a:xfrm>
              <a:off x="7522187" y="2951677"/>
              <a:ext cx="136432" cy="171289"/>
            </a:xfrm>
            <a:custGeom>
              <a:avLst/>
              <a:gdLst/>
              <a:ahLst/>
              <a:cxnLst/>
              <a:rect l="l" t="t" r="r" b="b"/>
              <a:pathLst>
                <a:path w="1820" h="2285" extrusionOk="0">
                  <a:moveTo>
                    <a:pt x="109" y="0"/>
                  </a:moveTo>
                  <a:cubicBezTo>
                    <a:pt x="73" y="0"/>
                    <a:pt x="37" y="1"/>
                    <a:pt x="1" y="4"/>
                  </a:cubicBezTo>
                  <a:lnTo>
                    <a:pt x="1" y="32"/>
                  </a:lnTo>
                  <a:cubicBezTo>
                    <a:pt x="266" y="74"/>
                    <a:pt x="518" y="158"/>
                    <a:pt x="770" y="270"/>
                  </a:cubicBezTo>
                  <a:cubicBezTo>
                    <a:pt x="1008" y="382"/>
                    <a:pt x="1232" y="549"/>
                    <a:pt x="1400" y="759"/>
                  </a:cubicBezTo>
                  <a:cubicBezTo>
                    <a:pt x="1442" y="801"/>
                    <a:pt x="1484" y="857"/>
                    <a:pt x="1512" y="913"/>
                  </a:cubicBezTo>
                  <a:lnTo>
                    <a:pt x="1610" y="1095"/>
                  </a:lnTo>
                  <a:cubicBezTo>
                    <a:pt x="1652" y="1221"/>
                    <a:pt x="1680" y="1347"/>
                    <a:pt x="1694" y="1487"/>
                  </a:cubicBezTo>
                  <a:cubicBezTo>
                    <a:pt x="1694" y="1627"/>
                    <a:pt x="1694" y="1753"/>
                    <a:pt x="1666" y="1893"/>
                  </a:cubicBezTo>
                  <a:cubicBezTo>
                    <a:pt x="1652" y="2019"/>
                    <a:pt x="1610" y="2145"/>
                    <a:pt x="1582" y="2285"/>
                  </a:cubicBezTo>
                  <a:lnTo>
                    <a:pt x="1596" y="2285"/>
                  </a:lnTo>
                  <a:cubicBezTo>
                    <a:pt x="1624" y="2215"/>
                    <a:pt x="1652" y="2159"/>
                    <a:pt x="1680" y="2089"/>
                  </a:cubicBezTo>
                  <a:cubicBezTo>
                    <a:pt x="1708" y="2033"/>
                    <a:pt x="1736" y="1963"/>
                    <a:pt x="1764" y="1893"/>
                  </a:cubicBezTo>
                  <a:cubicBezTo>
                    <a:pt x="1792" y="1753"/>
                    <a:pt x="1820" y="1613"/>
                    <a:pt x="1820" y="1473"/>
                  </a:cubicBezTo>
                  <a:cubicBezTo>
                    <a:pt x="1820" y="1319"/>
                    <a:pt x="1792" y="1179"/>
                    <a:pt x="1750" y="1025"/>
                  </a:cubicBezTo>
                  <a:cubicBezTo>
                    <a:pt x="1722" y="969"/>
                    <a:pt x="1694" y="899"/>
                    <a:pt x="1652" y="829"/>
                  </a:cubicBezTo>
                  <a:cubicBezTo>
                    <a:pt x="1470" y="507"/>
                    <a:pt x="1176" y="256"/>
                    <a:pt x="826" y="144"/>
                  </a:cubicBezTo>
                  <a:cubicBezTo>
                    <a:pt x="756" y="116"/>
                    <a:pt x="686" y="102"/>
                    <a:pt x="616" y="74"/>
                  </a:cubicBezTo>
                  <a:cubicBezTo>
                    <a:pt x="454" y="27"/>
                    <a:pt x="282" y="0"/>
                    <a:pt x="10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3" name="Google Shape;683;p29"/>
            <p:cNvSpPr/>
            <p:nvPr/>
          </p:nvSpPr>
          <p:spPr>
            <a:xfrm>
              <a:off x="7591453" y="2927764"/>
              <a:ext cx="113343" cy="140630"/>
            </a:xfrm>
            <a:custGeom>
              <a:avLst/>
              <a:gdLst/>
              <a:ahLst/>
              <a:cxnLst/>
              <a:rect l="l" t="t" r="r" b="b"/>
              <a:pathLst>
                <a:path w="1512" h="1876" extrusionOk="0">
                  <a:moveTo>
                    <a:pt x="0" y="1"/>
                  </a:moveTo>
                  <a:lnTo>
                    <a:pt x="0" y="29"/>
                  </a:lnTo>
                  <a:cubicBezTo>
                    <a:pt x="224" y="57"/>
                    <a:pt x="434" y="127"/>
                    <a:pt x="644" y="225"/>
                  </a:cubicBezTo>
                  <a:cubicBezTo>
                    <a:pt x="840" y="309"/>
                    <a:pt x="1022" y="449"/>
                    <a:pt x="1162" y="617"/>
                  </a:cubicBezTo>
                  <a:cubicBezTo>
                    <a:pt x="1190" y="659"/>
                    <a:pt x="1232" y="701"/>
                    <a:pt x="1260" y="757"/>
                  </a:cubicBezTo>
                  <a:lnTo>
                    <a:pt x="1329" y="896"/>
                  </a:lnTo>
                  <a:cubicBezTo>
                    <a:pt x="1371" y="1008"/>
                    <a:pt x="1385" y="1120"/>
                    <a:pt x="1399" y="1218"/>
                  </a:cubicBezTo>
                  <a:cubicBezTo>
                    <a:pt x="1399" y="1330"/>
                    <a:pt x="1399" y="1442"/>
                    <a:pt x="1385" y="1554"/>
                  </a:cubicBezTo>
                  <a:cubicBezTo>
                    <a:pt x="1371" y="1666"/>
                    <a:pt x="1329" y="1764"/>
                    <a:pt x="1301" y="1876"/>
                  </a:cubicBezTo>
                  <a:lnTo>
                    <a:pt x="1315" y="1876"/>
                  </a:lnTo>
                  <a:cubicBezTo>
                    <a:pt x="1371" y="1778"/>
                    <a:pt x="1413" y="1666"/>
                    <a:pt x="1455" y="1554"/>
                  </a:cubicBezTo>
                  <a:cubicBezTo>
                    <a:pt x="1483" y="1442"/>
                    <a:pt x="1497" y="1330"/>
                    <a:pt x="1497" y="1204"/>
                  </a:cubicBezTo>
                  <a:cubicBezTo>
                    <a:pt x="1511" y="1092"/>
                    <a:pt x="1483" y="966"/>
                    <a:pt x="1441" y="854"/>
                  </a:cubicBezTo>
                  <a:lnTo>
                    <a:pt x="1371" y="673"/>
                  </a:lnTo>
                  <a:cubicBezTo>
                    <a:pt x="1218" y="407"/>
                    <a:pt x="980" y="211"/>
                    <a:pt x="686" y="113"/>
                  </a:cubicBezTo>
                  <a:cubicBezTo>
                    <a:pt x="574" y="71"/>
                    <a:pt x="462" y="43"/>
                    <a:pt x="350" y="15"/>
                  </a:cubicBezTo>
                  <a:cubicBezTo>
                    <a:pt x="238" y="1"/>
                    <a:pt x="112" y="1"/>
                    <a:pt x="0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4" name="Google Shape;684;p29"/>
            <p:cNvSpPr/>
            <p:nvPr/>
          </p:nvSpPr>
          <p:spPr>
            <a:xfrm>
              <a:off x="7000823" y="2618393"/>
              <a:ext cx="318965" cy="123763"/>
            </a:xfrm>
            <a:custGeom>
              <a:avLst/>
              <a:gdLst/>
              <a:ahLst/>
              <a:cxnLst/>
              <a:rect l="l" t="t" r="r" b="b"/>
              <a:pathLst>
                <a:path w="4255" h="1651" extrusionOk="0">
                  <a:moveTo>
                    <a:pt x="1568" y="0"/>
                  </a:moveTo>
                  <a:cubicBezTo>
                    <a:pt x="736" y="0"/>
                    <a:pt x="102" y="213"/>
                    <a:pt x="57" y="560"/>
                  </a:cubicBezTo>
                  <a:cubicBezTo>
                    <a:pt x="1" y="979"/>
                    <a:pt x="882" y="1455"/>
                    <a:pt x="2030" y="1609"/>
                  </a:cubicBezTo>
                  <a:cubicBezTo>
                    <a:pt x="2258" y="1637"/>
                    <a:pt x="2479" y="1651"/>
                    <a:pt x="2688" y="1651"/>
                  </a:cubicBezTo>
                  <a:cubicBezTo>
                    <a:pt x="3520" y="1651"/>
                    <a:pt x="4154" y="1438"/>
                    <a:pt x="4199" y="1091"/>
                  </a:cubicBezTo>
                  <a:cubicBezTo>
                    <a:pt x="4255" y="672"/>
                    <a:pt x="3373" y="196"/>
                    <a:pt x="2226" y="42"/>
                  </a:cubicBezTo>
                  <a:cubicBezTo>
                    <a:pt x="1998" y="14"/>
                    <a:pt x="1777" y="0"/>
                    <a:pt x="1568" y="0"/>
                  </a:cubicBezTo>
                  <a:close/>
                </a:path>
              </a:pathLst>
            </a:custGeom>
            <a:solidFill>
              <a:srgbClr val="FFCA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5" name="Google Shape;685;p29"/>
            <p:cNvSpPr/>
            <p:nvPr/>
          </p:nvSpPr>
          <p:spPr>
            <a:xfrm>
              <a:off x="7103672" y="2618318"/>
              <a:ext cx="105997" cy="122264"/>
            </a:xfrm>
            <a:custGeom>
              <a:avLst/>
              <a:gdLst/>
              <a:ahLst/>
              <a:cxnLst/>
              <a:rect l="l" t="t" r="r" b="b"/>
              <a:pathLst>
                <a:path w="1414" h="1631" extrusionOk="0">
                  <a:moveTo>
                    <a:pt x="252" y="1"/>
                  </a:moveTo>
                  <a:lnTo>
                    <a:pt x="0" y="1456"/>
                  </a:lnTo>
                  <a:cubicBezTo>
                    <a:pt x="334" y="1564"/>
                    <a:pt x="689" y="1630"/>
                    <a:pt x="1046" y="1630"/>
                  </a:cubicBezTo>
                  <a:cubicBezTo>
                    <a:pt x="1108" y="1630"/>
                    <a:pt x="1170" y="1628"/>
                    <a:pt x="1232" y="1624"/>
                  </a:cubicBezTo>
                  <a:lnTo>
                    <a:pt x="1414" y="183"/>
                  </a:lnTo>
                  <a:cubicBezTo>
                    <a:pt x="1232" y="127"/>
                    <a:pt x="1050" y="85"/>
                    <a:pt x="854" y="43"/>
                  </a:cubicBezTo>
                  <a:cubicBezTo>
                    <a:pt x="658" y="15"/>
                    <a:pt x="448" y="1"/>
                    <a:pt x="252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6" name="Google Shape;686;p29"/>
            <p:cNvSpPr/>
            <p:nvPr/>
          </p:nvSpPr>
          <p:spPr>
            <a:xfrm>
              <a:off x="7033357" y="2658198"/>
              <a:ext cx="16867" cy="13718"/>
            </a:xfrm>
            <a:custGeom>
              <a:avLst/>
              <a:gdLst/>
              <a:ahLst/>
              <a:cxnLst/>
              <a:rect l="l" t="t" r="r" b="b"/>
              <a:pathLst>
                <a:path w="225" h="183" extrusionOk="0">
                  <a:moveTo>
                    <a:pt x="113" y="1"/>
                  </a:moveTo>
                  <a:cubicBezTo>
                    <a:pt x="1" y="1"/>
                    <a:pt x="1" y="183"/>
                    <a:pt x="113" y="183"/>
                  </a:cubicBezTo>
                  <a:cubicBezTo>
                    <a:pt x="225" y="183"/>
                    <a:pt x="225" y="1"/>
                    <a:pt x="113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7" name="Google Shape;687;p29"/>
            <p:cNvSpPr/>
            <p:nvPr/>
          </p:nvSpPr>
          <p:spPr>
            <a:xfrm>
              <a:off x="7074286" y="2643506"/>
              <a:ext cx="17916" cy="12669"/>
            </a:xfrm>
            <a:custGeom>
              <a:avLst/>
              <a:gdLst/>
              <a:ahLst/>
              <a:cxnLst/>
              <a:rect l="l" t="t" r="r" b="b"/>
              <a:pathLst>
                <a:path w="239" h="169" extrusionOk="0">
                  <a:moveTo>
                    <a:pt x="126" y="1"/>
                  </a:moveTo>
                  <a:cubicBezTo>
                    <a:pt x="0" y="1"/>
                    <a:pt x="0" y="169"/>
                    <a:pt x="126" y="169"/>
                  </a:cubicBezTo>
                  <a:cubicBezTo>
                    <a:pt x="238" y="169"/>
                    <a:pt x="238" y="1"/>
                    <a:pt x="126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8" name="Google Shape;688;p29"/>
            <p:cNvSpPr/>
            <p:nvPr/>
          </p:nvSpPr>
          <p:spPr>
            <a:xfrm>
              <a:off x="7069039" y="2680237"/>
              <a:ext cx="17916" cy="13718"/>
            </a:xfrm>
            <a:custGeom>
              <a:avLst/>
              <a:gdLst/>
              <a:ahLst/>
              <a:cxnLst/>
              <a:rect l="l" t="t" r="r" b="b"/>
              <a:pathLst>
                <a:path w="239" h="183" extrusionOk="0">
                  <a:moveTo>
                    <a:pt x="112" y="0"/>
                  </a:moveTo>
                  <a:cubicBezTo>
                    <a:pt x="0" y="0"/>
                    <a:pt x="0" y="182"/>
                    <a:pt x="112" y="182"/>
                  </a:cubicBezTo>
                  <a:cubicBezTo>
                    <a:pt x="238" y="182"/>
                    <a:pt x="238" y="0"/>
                    <a:pt x="11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9" name="Google Shape;689;p29"/>
            <p:cNvSpPr/>
            <p:nvPr/>
          </p:nvSpPr>
          <p:spPr>
            <a:xfrm>
              <a:off x="7225336" y="2661347"/>
              <a:ext cx="16867" cy="12669"/>
            </a:xfrm>
            <a:custGeom>
              <a:avLst/>
              <a:gdLst/>
              <a:ahLst/>
              <a:cxnLst/>
              <a:rect l="l" t="t" r="r" b="b"/>
              <a:pathLst>
                <a:path w="225" h="169" extrusionOk="0">
                  <a:moveTo>
                    <a:pt x="112" y="1"/>
                  </a:moveTo>
                  <a:cubicBezTo>
                    <a:pt x="0" y="1"/>
                    <a:pt x="0" y="168"/>
                    <a:pt x="112" y="168"/>
                  </a:cubicBezTo>
                  <a:cubicBezTo>
                    <a:pt x="224" y="168"/>
                    <a:pt x="224" y="1"/>
                    <a:pt x="11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0" name="Google Shape;690;p29"/>
            <p:cNvSpPr/>
            <p:nvPr/>
          </p:nvSpPr>
          <p:spPr>
            <a:xfrm>
              <a:off x="7219039" y="2702276"/>
              <a:ext cx="17916" cy="13718"/>
            </a:xfrm>
            <a:custGeom>
              <a:avLst/>
              <a:gdLst/>
              <a:ahLst/>
              <a:cxnLst/>
              <a:rect l="l" t="t" r="r" b="b"/>
              <a:pathLst>
                <a:path w="239" h="183" extrusionOk="0">
                  <a:moveTo>
                    <a:pt x="112" y="0"/>
                  </a:moveTo>
                  <a:cubicBezTo>
                    <a:pt x="1" y="0"/>
                    <a:pt x="1" y="182"/>
                    <a:pt x="112" y="182"/>
                  </a:cubicBezTo>
                  <a:cubicBezTo>
                    <a:pt x="238" y="182"/>
                    <a:pt x="238" y="0"/>
                    <a:pt x="11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1" name="Google Shape;691;p29"/>
            <p:cNvSpPr/>
            <p:nvPr/>
          </p:nvSpPr>
          <p:spPr>
            <a:xfrm>
              <a:off x="7262067" y="2689683"/>
              <a:ext cx="16867" cy="13718"/>
            </a:xfrm>
            <a:custGeom>
              <a:avLst/>
              <a:gdLst/>
              <a:ahLst/>
              <a:cxnLst/>
              <a:rect l="l" t="t" r="r" b="b"/>
              <a:pathLst>
                <a:path w="225" h="183" extrusionOk="0">
                  <a:moveTo>
                    <a:pt x="112" y="0"/>
                  </a:moveTo>
                  <a:cubicBezTo>
                    <a:pt x="0" y="0"/>
                    <a:pt x="0" y="182"/>
                    <a:pt x="112" y="182"/>
                  </a:cubicBezTo>
                  <a:cubicBezTo>
                    <a:pt x="224" y="182"/>
                    <a:pt x="224" y="0"/>
                    <a:pt x="112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2" name="Google Shape;692;p29"/>
            <p:cNvSpPr/>
            <p:nvPr/>
          </p:nvSpPr>
          <p:spPr>
            <a:xfrm>
              <a:off x="7764541" y="2157674"/>
              <a:ext cx="312594" cy="586657"/>
            </a:xfrm>
            <a:custGeom>
              <a:avLst/>
              <a:gdLst/>
              <a:ahLst/>
              <a:cxnLst/>
              <a:rect l="l" t="t" r="r" b="b"/>
              <a:pathLst>
                <a:path w="4170" h="7826" extrusionOk="0">
                  <a:moveTo>
                    <a:pt x="138" y="1"/>
                  </a:moveTo>
                  <a:cubicBezTo>
                    <a:pt x="96" y="1"/>
                    <a:pt x="55" y="1"/>
                    <a:pt x="14" y="3"/>
                  </a:cubicBezTo>
                  <a:lnTo>
                    <a:pt x="0" y="59"/>
                  </a:lnTo>
                  <a:cubicBezTo>
                    <a:pt x="392" y="129"/>
                    <a:pt x="770" y="255"/>
                    <a:pt x="1119" y="437"/>
                  </a:cubicBezTo>
                  <a:cubicBezTo>
                    <a:pt x="1469" y="604"/>
                    <a:pt x="1805" y="842"/>
                    <a:pt x="2085" y="1108"/>
                  </a:cubicBezTo>
                  <a:cubicBezTo>
                    <a:pt x="2673" y="1654"/>
                    <a:pt x="3107" y="2340"/>
                    <a:pt x="3344" y="3095"/>
                  </a:cubicBezTo>
                  <a:cubicBezTo>
                    <a:pt x="3596" y="3851"/>
                    <a:pt x="3736" y="4635"/>
                    <a:pt x="3736" y="5432"/>
                  </a:cubicBezTo>
                  <a:cubicBezTo>
                    <a:pt x="3750" y="6230"/>
                    <a:pt x="3694" y="7027"/>
                    <a:pt x="3568" y="7811"/>
                  </a:cubicBezTo>
                  <a:lnTo>
                    <a:pt x="3610" y="7825"/>
                  </a:lnTo>
                  <a:cubicBezTo>
                    <a:pt x="3918" y="7055"/>
                    <a:pt x="4100" y="6244"/>
                    <a:pt x="4142" y="5418"/>
                  </a:cubicBezTo>
                  <a:cubicBezTo>
                    <a:pt x="4170" y="5012"/>
                    <a:pt x="4156" y="4593"/>
                    <a:pt x="4100" y="4173"/>
                  </a:cubicBezTo>
                  <a:cubicBezTo>
                    <a:pt x="4100" y="4075"/>
                    <a:pt x="4072" y="3963"/>
                    <a:pt x="4058" y="3865"/>
                  </a:cubicBezTo>
                  <a:lnTo>
                    <a:pt x="3988" y="3543"/>
                  </a:lnTo>
                  <a:cubicBezTo>
                    <a:pt x="3974" y="3445"/>
                    <a:pt x="3946" y="3333"/>
                    <a:pt x="3918" y="3235"/>
                  </a:cubicBezTo>
                  <a:cubicBezTo>
                    <a:pt x="3890" y="3137"/>
                    <a:pt x="3862" y="3025"/>
                    <a:pt x="3820" y="2927"/>
                  </a:cubicBezTo>
                  <a:cubicBezTo>
                    <a:pt x="3680" y="2522"/>
                    <a:pt x="3484" y="2130"/>
                    <a:pt x="3246" y="1766"/>
                  </a:cubicBezTo>
                  <a:cubicBezTo>
                    <a:pt x="3009" y="1416"/>
                    <a:pt x="2715" y="1094"/>
                    <a:pt x="2365" y="814"/>
                  </a:cubicBezTo>
                  <a:cubicBezTo>
                    <a:pt x="2197" y="688"/>
                    <a:pt x="2029" y="563"/>
                    <a:pt x="1833" y="465"/>
                  </a:cubicBezTo>
                  <a:cubicBezTo>
                    <a:pt x="1651" y="353"/>
                    <a:pt x="1455" y="269"/>
                    <a:pt x="1259" y="199"/>
                  </a:cubicBezTo>
                  <a:cubicBezTo>
                    <a:pt x="893" y="60"/>
                    <a:pt x="516" y="1"/>
                    <a:pt x="13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3" name="Google Shape;693;p29"/>
            <p:cNvSpPr/>
            <p:nvPr/>
          </p:nvSpPr>
          <p:spPr>
            <a:xfrm>
              <a:off x="6314841" y="2007824"/>
              <a:ext cx="286432" cy="585382"/>
            </a:xfrm>
            <a:custGeom>
              <a:avLst/>
              <a:gdLst/>
              <a:ahLst/>
              <a:cxnLst/>
              <a:rect l="l" t="t" r="r" b="b"/>
              <a:pathLst>
                <a:path w="3821" h="7809" extrusionOk="0">
                  <a:moveTo>
                    <a:pt x="3820" y="1"/>
                  </a:moveTo>
                  <a:cubicBezTo>
                    <a:pt x="3415" y="57"/>
                    <a:pt x="3037" y="183"/>
                    <a:pt x="2673" y="365"/>
                  </a:cubicBezTo>
                  <a:cubicBezTo>
                    <a:pt x="2309" y="546"/>
                    <a:pt x="1973" y="770"/>
                    <a:pt x="1679" y="1050"/>
                  </a:cubicBezTo>
                  <a:cubicBezTo>
                    <a:pt x="1092" y="1596"/>
                    <a:pt x="644" y="2282"/>
                    <a:pt x="378" y="3051"/>
                  </a:cubicBezTo>
                  <a:cubicBezTo>
                    <a:pt x="140" y="3821"/>
                    <a:pt x="0" y="4619"/>
                    <a:pt x="0" y="5416"/>
                  </a:cubicBezTo>
                  <a:cubicBezTo>
                    <a:pt x="0" y="6214"/>
                    <a:pt x="70" y="7025"/>
                    <a:pt x="210" y="7809"/>
                  </a:cubicBezTo>
                  <a:lnTo>
                    <a:pt x="252" y="7795"/>
                  </a:lnTo>
                  <a:cubicBezTo>
                    <a:pt x="308" y="6983"/>
                    <a:pt x="322" y="6200"/>
                    <a:pt x="392" y="5430"/>
                  </a:cubicBezTo>
                  <a:cubicBezTo>
                    <a:pt x="420" y="5234"/>
                    <a:pt x="434" y="5052"/>
                    <a:pt x="462" y="4856"/>
                  </a:cubicBezTo>
                  <a:cubicBezTo>
                    <a:pt x="504" y="4675"/>
                    <a:pt x="518" y="4479"/>
                    <a:pt x="560" y="4297"/>
                  </a:cubicBezTo>
                  <a:cubicBezTo>
                    <a:pt x="630" y="3933"/>
                    <a:pt x="728" y="3569"/>
                    <a:pt x="854" y="3219"/>
                  </a:cubicBezTo>
                  <a:cubicBezTo>
                    <a:pt x="1078" y="2520"/>
                    <a:pt x="1456" y="1876"/>
                    <a:pt x="1945" y="1330"/>
                  </a:cubicBezTo>
                  <a:cubicBezTo>
                    <a:pt x="2197" y="1064"/>
                    <a:pt x="2477" y="812"/>
                    <a:pt x="2785" y="602"/>
                  </a:cubicBezTo>
                  <a:cubicBezTo>
                    <a:pt x="3107" y="379"/>
                    <a:pt x="3457" y="197"/>
                    <a:pt x="3820" y="43"/>
                  </a:cubicBezTo>
                  <a:lnTo>
                    <a:pt x="3820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4" name="Google Shape;694;p29"/>
            <p:cNvSpPr/>
            <p:nvPr/>
          </p:nvSpPr>
          <p:spPr>
            <a:xfrm>
              <a:off x="6317990" y="2630912"/>
              <a:ext cx="80810" cy="63043"/>
            </a:xfrm>
            <a:custGeom>
              <a:avLst/>
              <a:gdLst/>
              <a:ahLst/>
              <a:cxnLst/>
              <a:rect l="l" t="t" r="r" b="b"/>
              <a:pathLst>
                <a:path w="1078" h="841" extrusionOk="0">
                  <a:moveTo>
                    <a:pt x="546" y="1"/>
                  </a:moveTo>
                  <a:cubicBezTo>
                    <a:pt x="14" y="1"/>
                    <a:pt x="0" y="840"/>
                    <a:pt x="546" y="840"/>
                  </a:cubicBezTo>
                  <a:cubicBezTo>
                    <a:pt x="1078" y="840"/>
                    <a:pt x="1078" y="1"/>
                    <a:pt x="546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695" name="Google Shape;695;p29"/>
          <p:cNvGrpSpPr/>
          <p:nvPr/>
        </p:nvGrpSpPr>
        <p:grpSpPr>
          <a:xfrm>
            <a:off x="6003625" y="882125"/>
            <a:ext cx="2216300" cy="3487400"/>
            <a:chOff x="6003625" y="882125"/>
            <a:chExt cx="2216300" cy="3487400"/>
          </a:xfrm>
        </p:grpSpPr>
        <p:sp>
          <p:nvSpPr>
            <p:cNvPr id="696" name="Google Shape;696;p29"/>
            <p:cNvSpPr/>
            <p:nvPr/>
          </p:nvSpPr>
          <p:spPr>
            <a:xfrm>
              <a:off x="8077125" y="3276838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7" name="Google Shape;697;p29"/>
            <p:cNvSpPr/>
            <p:nvPr/>
          </p:nvSpPr>
          <p:spPr>
            <a:xfrm>
              <a:off x="7934325" y="1152225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8" name="Google Shape;698;p29"/>
            <p:cNvSpPr/>
            <p:nvPr/>
          </p:nvSpPr>
          <p:spPr>
            <a:xfrm>
              <a:off x="6003625" y="1426300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9" name="Google Shape;699;p29"/>
            <p:cNvSpPr/>
            <p:nvPr/>
          </p:nvSpPr>
          <p:spPr>
            <a:xfrm>
              <a:off x="6970388" y="4227025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0" name="Google Shape;700;p29"/>
            <p:cNvSpPr/>
            <p:nvPr/>
          </p:nvSpPr>
          <p:spPr>
            <a:xfrm>
              <a:off x="6003625" y="3071475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1" name="Google Shape;701;p29"/>
            <p:cNvSpPr/>
            <p:nvPr/>
          </p:nvSpPr>
          <p:spPr>
            <a:xfrm>
              <a:off x="6688213" y="882125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65" name="Picture 64" descr="WhatsApp Image 2021-10-30 at 17.37.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66" name="Group 65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67" name="Picture 66" descr="Gmail-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68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69" name="Picture 68" descr="pngtree-instagram-icon-instagram-logo-png-image_358485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70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71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72" name="Picture 71" descr="Facebook-logo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73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 rot="201549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121Kids Tuition</a:t>
            </a:r>
            <a:endParaRPr lang="en-US" sz="8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88" name="Google Shape;888;p35"/>
          <p:cNvSpPr txBox="1">
            <a:spLocks noGrp="1"/>
          </p:cNvSpPr>
          <p:nvPr>
            <p:ph type="title" idx="6"/>
          </p:nvPr>
        </p:nvSpPr>
        <p:spPr>
          <a:xfrm>
            <a:off x="609600" y="427350"/>
            <a:ext cx="78963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chemeClr val="dk1"/>
                </a:solidFill>
              </a:rPr>
              <a:t>Division of 4 digits number by 2 digits number  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82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838200" y="1200150"/>
            <a:ext cx="4114800" cy="34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For example – Divide 6084 by 13 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     468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13  6084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   -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52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088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78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104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104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	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000 </a:t>
            </a: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-Remainder</a:t>
            </a:r>
            <a:endParaRPr lang="en-US" sz="1800" b="1" u="sng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83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5257800" y="1352550"/>
            <a:ext cx="3048000" cy="114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Here , 6084 is Dividend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13 is Divisor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And Quotient is Unknown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1752600" y="2114550"/>
            <a:ext cx="76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600994" y="2266156"/>
            <a:ext cx="3048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1676400" y="4171950"/>
            <a:ext cx="1981200" cy="457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468 is Quotient</a:t>
            </a:r>
          </a:p>
        </p:txBody>
      </p:sp>
      <p:sp>
        <p:nvSpPr>
          <p:cNvPr id="9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5257800" y="2647950"/>
            <a:ext cx="3048000" cy="1600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13x1 = 13   13x6 = 78</a:t>
            </a:r>
          </a:p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13x2 = 26   13x7 = 91</a:t>
            </a:r>
          </a:p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13x3 = 39   13x8 = 104</a:t>
            </a:r>
          </a:p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13x4 = 52   13x9 = 117</a:t>
            </a:r>
          </a:p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13x5 = 65   13x10= 130</a:t>
            </a:r>
          </a:p>
        </p:txBody>
      </p:sp>
      <p:pic>
        <p:nvPicPr>
          <p:cNvPr id="10" name="Picture 9" descr="WhatsApp Image 2021-10-30 at 17.37.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12" name="Picture 11" descr="Gmail-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13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14" name="Picture 13" descr="pngtree-instagram-icon-instagram-logo-png-image_358485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15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16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17" name="Picture 16" descr="Facebook-logo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18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 rot="201549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121Kids Tuition</a:t>
            </a:r>
            <a:endParaRPr lang="en-US" sz="8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88" name="Google Shape;888;p35"/>
          <p:cNvSpPr txBox="1">
            <a:spLocks noGrp="1"/>
          </p:cNvSpPr>
          <p:nvPr>
            <p:ph type="title" idx="6"/>
          </p:nvPr>
        </p:nvSpPr>
        <p:spPr>
          <a:xfrm>
            <a:off x="609600" y="427350"/>
            <a:ext cx="78963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chemeClr val="dk1"/>
                </a:solidFill>
              </a:rPr>
              <a:t>Division of 4 digits number by 2 digits number  </a:t>
            </a:r>
            <a:endParaRPr sz="2400">
              <a:solidFill>
                <a:schemeClr val="dk1"/>
              </a:solidFill>
            </a:endParaRPr>
          </a:p>
        </p:txBody>
      </p:sp>
      <p:sp>
        <p:nvSpPr>
          <p:cNvPr id="82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838200" y="1200150"/>
            <a:ext cx="4114800" cy="34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For example – Divide 5508 by 17 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     324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17  5508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   -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51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040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34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068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068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	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000 </a:t>
            </a: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-Remainder</a:t>
            </a:r>
            <a:endParaRPr lang="en-US" sz="1800" b="1" u="sng" dirty="0" smtClean="0"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83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5257800" y="1352550"/>
            <a:ext cx="3048000" cy="11430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Here , 5508 is Dividend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17 is Divisor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And Quotient is Unknown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1752600" y="2114550"/>
            <a:ext cx="7620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rot="5400000">
            <a:off x="1600994" y="2266156"/>
            <a:ext cx="304800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2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1676400" y="4171950"/>
            <a:ext cx="1981200" cy="457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324 is Quotient</a:t>
            </a:r>
          </a:p>
        </p:txBody>
      </p:sp>
      <p:sp>
        <p:nvSpPr>
          <p:cNvPr id="8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5257800" y="2647950"/>
            <a:ext cx="3048000" cy="16002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17x1 = 17   17x6 = 102</a:t>
            </a:r>
          </a:p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17x2 = 34   17x7 = 119</a:t>
            </a:r>
          </a:p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17x3 = 51   17x8 = 136</a:t>
            </a:r>
          </a:p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17x4 = 68   17x9 = 153</a:t>
            </a:r>
          </a:p>
          <a:p>
            <a:pPr marL="0" lvl="0" indent="0" algn="l">
              <a:buSzPts val="1100"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17x5 = 85   17x10= 170</a:t>
            </a:r>
          </a:p>
        </p:txBody>
      </p:sp>
      <p:pic>
        <p:nvPicPr>
          <p:cNvPr id="9" name="Picture 8" descr="WhatsApp Image 2021-10-30 at 17.37.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11" name="Picture 10" descr="Gmail-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12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13" name="Picture 12" descr="pngtree-instagram-icon-instagram-logo-png-image_358485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14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15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16" name="Picture 15" descr="Facebook-logo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17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Users\HP\AppData\Local\Microsoft\Windows\INetCache\IE\02GMOPJR\getfil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047750"/>
            <a:ext cx="7924800" cy="3657600"/>
          </a:xfrm>
          <a:prstGeom prst="rect">
            <a:avLst/>
          </a:prstGeom>
          <a:noFill/>
        </p:spPr>
      </p:pic>
      <p:sp>
        <p:nvSpPr>
          <p:cNvPr id="57" name="TextBox 56"/>
          <p:cNvSpPr txBox="1"/>
          <p:nvPr/>
        </p:nvSpPr>
        <p:spPr>
          <a:xfrm rot="205227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85000"/>
                  </a:schemeClr>
                </a:solidFill>
              </a:rPr>
              <a:t>121Kids Tuition</a:t>
            </a:r>
            <a:endParaRPr lang="en-US" sz="8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42" name="Google Shape;1042;p37"/>
          <p:cNvSpPr/>
          <p:nvPr/>
        </p:nvSpPr>
        <p:spPr>
          <a:xfrm>
            <a:off x="5404800" y="2800350"/>
            <a:ext cx="2307300" cy="102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5" name="Google Shape;1045;p37"/>
          <p:cNvSpPr/>
          <p:nvPr/>
        </p:nvSpPr>
        <p:spPr>
          <a:xfrm>
            <a:off x="1432050" y="2800350"/>
            <a:ext cx="2307300" cy="102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7" name="Google Shape;1047;p37"/>
          <p:cNvSpPr txBox="1">
            <a:spLocks noGrp="1"/>
          </p:cNvSpPr>
          <p:nvPr>
            <p:ph type="title" idx="4"/>
          </p:nvPr>
        </p:nvSpPr>
        <p:spPr>
          <a:xfrm>
            <a:off x="714300" y="411229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Divide -</a:t>
            </a:r>
            <a:endParaRPr/>
          </a:p>
        </p:txBody>
      </p:sp>
      <p:sp>
        <p:nvSpPr>
          <p:cNvPr id="1049" name="Google Shape;1049;p37"/>
          <p:cNvSpPr txBox="1">
            <a:spLocks noGrp="1"/>
          </p:cNvSpPr>
          <p:nvPr>
            <p:ph type="title"/>
          </p:nvPr>
        </p:nvSpPr>
        <p:spPr>
          <a:xfrm>
            <a:off x="1447800" y="3028950"/>
            <a:ext cx="2301750" cy="53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8736 by 14</a:t>
            </a:r>
            <a:endParaRPr/>
          </a:p>
        </p:txBody>
      </p:sp>
      <p:sp>
        <p:nvSpPr>
          <p:cNvPr id="1051" name="Google Shape;1051;p37"/>
          <p:cNvSpPr txBox="1">
            <a:spLocks noGrp="1"/>
          </p:cNvSpPr>
          <p:nvPr>
            <p:ph type="title" idx="3"/>
          </p:nvPr>
        </p:nvSpPr>
        <p:spPr>
          <a:xfrm>
            <a:off x="5410200" y="3028950"/>
            <a:ext cx="2291400" cy="457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6574 by 19</a:t>
            </a:r>
            <a:endParaRPr/>
          </a:p>
        </p:txBody>
      </p:sp>
      <p:sp>
        <p:nvSpPr>
          <p:cNvPr id="1052" name="Google Shape;1052;p37"/>
          <p:cNvSpPr/>
          <p:nvPr/>
        </p:nvSpPr>
        <p:spPr>
          <a:xfrm>
            <a:off x="2087100" y="1387825"/>
            <a:ext cx="997200" cy="9951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3" name="Google Shape;1053;p37"/>
          <p:cNvSpPr/>
          <p:nvPr/>
        </p:nvSpPr>
        <p:spPr>
          <a:xfrm>
            <a:off x="6059850" y="1387825"/>
            <a:ext cx="997200" cy="9951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2" name="Google Shape;1054;p37"/>
          <p:cNvGrpSpPr/>
          <p:nvPr/>
        </p:nvGrpSpPr>
        <p:grpSpPr>
          <a:xfrm>
            <a:off x="2333019" y="1615284"/>
            <a:ext cx="505362" cy="540182"/>
            <a:chOff x="1203800" y="3562550"/>
            <a:chExt cx="439025" cy="469275"/>
          </a:xfrm>
        </p:grpSpPr>
        <p:sp>
          <p:nvSpPr>
            <p:cNvPr id="1055" name="Google Shape;1055;p37"/>
            <p:cNvSpPr/>
            <p:nvPr/>
          </p:nvSpPr>
          <p:spPr>
            <a:xfrm>
              <a:off x="1336250" y="3977300"/>
              <a:ext cx="127800" cy="46900"/>
            </a:xfrm>
            <a:custGeom>
              <a:avLst/>
              <a:gdLst/>
              <a:ahLst/>
              <a:cxnLst/>
              <a:rect l="l" t="t" r="r" b="b"/>
              <a:pathLst>
                <a:path w="5112" h="1876" extrusionOk="0">
                  <a:moveTo>
                    <a:pt x="446" y="0"/>
                  </a:moveTo>
                  <a:cubicBezTo>
                    <a:pt x="188" y="0"/>
                    <a:pt x="1" y="234"/>
                    <a:pt x="95" y="469"/>
                  </a:cubicBezTo>
                  <a:lnTo>
                    <a:pt x="423" y="1618"/>
                  </a:lnTo>
                  <a:cubicBezTo>
                    <a:pt x="446" y="1758"/>
                    <a:pt x="587" y="1876"/>
                    <a:pt x="775" y="1876"/>
                  </a:cubicBezTo>
                  <a:lnTo>
                    <a:pt x="4338" y="1876"/>
                  </a:lnTo>
                  <a:cubicBezTo>
                    <a:pt x="4502" y="1876"/>
                    <a:pt x="4643" y="1758"/>
                    <a:pt x="4690" y="1618"/>
                  </a:cubicBezTo>
                  <a:lnTo>
                    <a:pt x="5018" y="469"/>
                  </a:lnTo>
                  <a:cubicBezTo>
                    <a:pt x="5112" y="234"/>
                    <a:pt x="4901" y="0"/>
                    <a:pt x="4666" y="0"/>
                  </a:cubicBez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7"/>
            <p:cNvSpPr/>
            <p:nvPr/>
          </p:nvSpPr>
          <p:spPr>
            <a:xfrm>
              <a:off x="1336250" y="3977300"/>
              <a:ext cx="42225" cy="46975"/>
            </a:xfrm>
            <a:custGeom>
              <a:avLst/>
              <a:gdLst/>
              <a:ahLst/>
              <a:cxnLst/>
              <a:rect l="l" t="t" r="r" b="b"/>
              <a:pathLst>
                <a:path w="1689" h="1879" extrusionOk="0">
                  <a:moveTo>
                    <a:pt x="446" y="0"/>
                  </a:moveTo>
                  <a:cubicBezTo>
                    <a:pt x="212" y="0"/>
                    <a:pt x="1" y="234"/>
                    <a:pt x="95" y="469"/>
                  </a:cubicBezTo>
                  <a:lnTo>
                    <a:pt x="423" y="1618"/>
                  </a:lnTo>
                  <a:cubicBezTo>
                    <a:pt x="470" y="1758"/>
                    <a:pt x="634" y="1876"/>
                    <a:pt x="775" y="1876"/>
                  </a:cubicBezTo>
                  <a:lnTo>
                    <a:pt x="1606" y="1876"/>
                  </a:lnTo>
                  <a:cubicBezTo>
                    <a:pt x="1479" y="1857"/>
                    <a:pt x="1376" y="1753"/>
                    <a:pt x="1337" y="1618"/>
                  </a:cubicBezTo>
                  <a:lnTo>
                    <a:pt x="1009" y="469"/>
                  </a:lnTo>
                  <a:cubicBezTo>
                    <a:pt x="939" y="234"/>
                    <a:pt x="1126" y="0"/>
                    <a:pt x="1361" y="0"/>
                  </a:cubicBezTo>
                  <a:close/>
                  <a:moveTo>
                    <a:pt x="1606" y="1876"/>
                  </a:moveTo>
                  <a:cubicBezTo>
                    <a:pt x="1620" y="1878"/>
                    <a:pt x="1633" y="1879"/>
                    <a:pt x="1647" y="1879"/>
                  </a:cubicBezTo>
                  <a:cubicBezTo>
                    <a:pt x="1661" y="1879"/>
                    <a:pt x="1675" y="1878"/>
                    <a:pt x="1689" y="187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7"/>
            <p:cNvSpPr/>
            <p:nvPr/>
          </p:nvSpPr>
          <p:spPr>
            <a:xfrm>
              <a:off x="1260650" y="3623250"/>
              <a:ext cx="276675" cy="351725"/>
            </a:xfrm>
            <a:custGeom>
              <a:avLst/>
              <a:gdLst/>
              <a:ahLst/>
              <a:cxnLst/>
              <a:rect l="l" t="t" r="r" b="b"/>
              <a:pathLst>
                <a:path w="11067" h="14069" extrusionOk="0">
                  <a:moveTo>
                    <a:pt x="5540" y="0"/>
                  </a:moveTo>
                  <a:cubicBezTo>
                    <a:pt x="2624" y="0"/>
                    <a:pt x="187" y="2328"/>
                    <a:pt x="71" y="5276"/>
                  </a:cubicBezTo>
                  <a:cubicBezTo>
                    <a:pt x="0" y="6800"/>
                    <a:pt x="563" y="8183"/>
                    <a:pt x="1501" y="9215"/>
                  </a:cubicBezTo>
                  <a:cubicBezTo>
                    <a:pt x="2392" y="10153"/>
                    <a:pt x="2861" y="11372"/>
                    <a:pt x="2861" y="12662"/>
                  </a:cubicBezTo>
                  <a:lnTo>
                    <a:pt x="2861" y="14045"/>
                  </a:lnTo>
                  <a:lnTo>
                    <a:pt x="8206" y="14068"/>
                  </a:lnTo>
                  <a:lnTo>
                    <a:pt x="8206" y="12615"/>
                  </a:lnTo>
                  <a:cubicBezTo>
                    <a:pt x="8206" y="11349"/>
                    <a:pt x="8675" y="10153"/>
                    <a:pt x="9543" y="9239"/>
                  </a:cubicBezTo>
                  <a:cubicBezTo>
                    <a:pt x="10457" y="8254"/>
                    <a:pt x="10996" y="6964"/>
                    <a:pt x="11043" y="5511"/>
                  </a:cubicBezTo>
                  <a:cubicBezTo>
                    <a:pt x="11067" y="2510"/>
                    <a:pt x="8652" y="71"/>
                    <a:pt x="5627" y="1"/>
                  </a:cubicBezTo>
                  <a:cubicBezTo>
                    <a:pt x="5598" y="1"/>
                    <a:pt x="5569" y="0"/>
                    <a:pt x="5540" y="0"/>
                  </a:cubicBezTo>
                  <a:close/>
                </a:path>
              </a:pathLst>
            </a:custGeom>
            <a:solidFill>
              <a:srgbClr val="FFC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7"/>
            <p:cNvSpPr/>
            <p:nvPr/>
          </p:nvSpPr>
          <p:spPr>
            <a:xfrm>
              <a:off x="1260650" y="3622650"/>
              <a:ext cx="205175" cy="351725"/>
            </a:xfrm>
            <a:custGeom>
              <a:avLst/>
              <a:gdLst/>
              <a:ahLst/>
              <a:cxnLst/>
              <a:rect l="l" t="t" r="r" b="b"/>
              <a:pathLst>
                <a:path w="8207" h="14069" extrusionOk="0">
                  <a:moveTo>
                    <a:pt x="5540" y="1"/>
                  </a:moveTo>
                  <a:cubicBezTo>
                    <a:pt x="2624" y="1"/>
                    <a:pt x="187" y="2329"/>
                    <a:pt x="71" y="5277"/>
                  </a:cubicBezTo>
                  <a:cubicBezTo>
                    <a:pt x="0" y="6801"/>
                    <a:pt x="563" y="8184"/>
                    <a:pt x="1501" y="9216"/>
                  </a:cubicBezTo>
                  <a:cubicBezTo>
                    <a:pt x="2392" y="10153"/>
                    <a:pt x="2861" y="11373"/>
                    <a:pt x="2861" y="12662"/>
                  </a:cubicBezTo>
                  <a:lnTo>
                    <a:pt x="2861" y="14045"/>
                  </a:lnTo>
                  <a:lnTo>
                    <a:pt x="8206" y="14069"/>
                  </a:lnTo>
                  <a:lnTo>
                    <a:pt x="8206" y="14069"/>
                  </a:lnTo>
                  <a:lnTo>
                    <a:pt x="3939" y="14045"/>
                  </a:lnTo>
                  <a:lnTo>
                    <a:pt x="3939" y="12662"/>
                  </a:lnTo>
                  <a:cubicBezTo>
                    <a:pt x="3939" y="11373"/>
                    <a:pt x="3447" y="10153"/>
                    <a:pt x="2603" y="9216"/>
                  </a:cubicBezTo>
                  <a:cubicBezTo>
                    <a:pt x="1642" y="8184"/>
                    <a:pt x="1102" y="6801"/>
                    <a:pt x="1149" y="5277"/>
                  </a:cubicBezTo>
                  <a:cubicBezTo>
                    <a:pt x="1266" y="2534"/>
                    <a:pt x="3423" y="330"/>
                    <a:pt x="6073" y="25"/>
                  </a:cubicBezTo>
                  <a:cubicBezTo>
                    <a:pt x="5932" y="2"/>
                    <a:pt x="5791" y="2"/>
                    <a:pt x="5627" y="2"/>
                  </a:cubicBezTo>
                  <a:cubicBezTo>
                    <a:pt x="5598" y="1"/>
                    <a:pt x="5569" y="1"/>
                    <a:pt x="5540" y="1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7"/>
            <p:cNvSpPr/>
            <p:nvPr/>
          </p:nvSpPr>
          <p:spPr>
            <a:xfrm>
              <a:off x="1326300" y="3951500"/>
              <a:ext cx="147150" cy="42800"/>
            </a:xfrm>
            <a:custGeom>
              <a:avLst/>
              <a:gdLst/>
              <a:ahLst/>
              <a:cxnLst/>
              <a:rect l="l" t="t" r="r" b="b"/>
              <a:pathLst>
                <a:path w="5886" h="1712" extrusionOk="0">
                  <a:moveTo>
                    <a:pt x="282" y="0"/>
                  </a:moveTo>
                  <a:cubicBezTo>
                    <a:pt x="118" y="0"/>
                    <a:pt x="0" y="118"/>
                    <a:pt x="0" y="305"/>
                  </a:cubicBezTo>
                  <a:lnTo>
                    <a:pt x="0" y="1407"/>
                  </a:lnTo>
                  <a:cubicBezTo>
                    <a:pt x="0" y="1595"/>
                    <a:pt x="118" y="1712"/>
                    <a:pt x="282" y="1712"/>
                  </a:cubicBezTo>
                  <a:lnTo>
                    <a:pt x="5604" y="1712"/>
                  </a:lnTo>
                  <a:cubicBezTo>
                    <a:pt x="5768" y="1712"/>
                    <a:pt x="5885" y="1571"/>
                    <a:pt x="5885" y="1407"/>
                  </a:cubicBezTo>
                  <a:lnTo>
                    <a:pt x="5885" y="305"/>
                  </a:lnTo>
                  <a:cubicBezTo>
                    <a:pt x="5885" y="118"/>
                    <a:pt x="5768" y="0"/>
                    <a:pt x="5604" y="0"/>
                  </a:cubicBez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7"/>
            <p:cNvSpPr/>
            <p:nvPr/>
          </p:nvSpPr>
          <p:spPr>
            <a:xfrm>
              <a:off x="1326300" y="3951500"/>
              <a:ext cx="29900" cy="42800"/>
            </a:xfrm>
            <a:custGeom>
              <a:avLst/>
              <a:gdLst/>
              <a:ahLst/>
              <a:cxnLst/>
              <a:rect l="l" t="t" r="r" b="b"/>
              <a:pathLst>
                <a:path w="1196" h="1712" extrusionOk="0">
                  <a:moveTo>
                    <a:pt x="282" y="0"/>
                  </a:moveTo>
                  <a:cubicBezTo>
                    <a:pt x="118" y="0"/>
                    <a:pt x="0" y="118"/>
                    <a:pt x="0" y="305"/>
                  </a:cubicBezTo>
                  <a:lnTo>
                    <a:pt x="0" y="1407"/>
                  </a:lnTo>
                  <a:cubicBezTo>
                    <a:pt x="0" y="1595"/>
                    <a:pt x="118" y="1712"/>
                    <a:pt x="282" y="1712"/>
                  </a:cubicBezTo>
                  <a:lnTo>
                    <a:pt x="1196" y="1712"/>
                  </a:lnTo>
                  <a:cubicBezTo>
                    <a:pt x="1055" y="1712"/>
                    <a:pt x="915" y="1571"/>
                    <a:pt x="915" y="1407"/>
                  </a:cubicBezTo>
                  <a:lnTo>
                    <a:pt x="915" y="305"/>
                  </a:lnTo>
                  <a:cubicBezTo>
                    <a:pt x="915" y="118"/>
                    <a:pt x="1032" y="0"/>
                    <a:pt x="1196" y="0"/>
                  </a:cubicBez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7"/>
            <p:cNvSpPr/>
            <p:nvPr/>
          </p:nvSpPr>
          <p:spPr>
            <a:xfrm>
              <a:off x="1494525" y="3569800"/>
              <a:ext cx="142325" cy="134375"/>
            </a:xfrm>
            <a:custGeom>
              <a:avLst/>
              <a:gdLst/>
              <a:ahLst/>
              <a:cxnLst/>
              <a:rect l="l" t="t" r="r" b="b"/>
              <a:pathLst>
                <a:path w="5693" h="5375" extrusionOk="0">
                  <a:moveTo>
                    <a:pt x="5183" y="0"/>
                  </a:moveTo>
                  <a:cubicBezTo>
                    <a:pt x="5159" y="0"/>
                    <a:pt x="5135" y="2"/>
                    <a:pt x="5111" y="6"/>
                  </a:cubicBezTo>
                  <a:cubicBezTo>
                    <a:pt x="3962" y="146"/>
                    <a:pt x="1641" y="592"/>
                    <a:pt x="938" y="1295"/>
                  </a:cubicBezTo>
                  <a:cubicBezTo>
                    <a:pt x="0" y="2209"/>
                    <a:pt x="0" y="3733"/>
                    <a:pt x="938" y="4671"/>
                  </a:cubicBezTo>
                  <a:cubicBezTo>
                    <a:pt x="1395" y="5140"/>
                    <a:pt x="2005" y="5375"/>
                    <a:pt x="2617" y="5375"/>
                  </a:cubicBezTo>
                  <a:cubicBezTo>
                    <a:pt x="3230" y="5375"/>
                    <a:pt x="3845" y="5140"/>
                    <a:pt x="4314" y="4671"/>
                  </a:cubicBezTo>
                  <a:cubicBezTo>
                    <a:pt x="5017" y="3968"/>
                    <a:pt x="5463" y="1647"/>
                    <a:pt x="5627" y="545"/>
                  </a:cubicBezTo>
                  <a:cubicBezTo>
                    <a:pt x="5692" y="263"/>
                    <a:pt x="5476" y="0"/>
                    <a:pt x="518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7"/>
            <p:cNvSpPr/>
            <p:nvPr/>
          </p:nvSpPr>
          <p:spPr>
            <a:xfrm>
              <a:off x="1494525" y="3569075"/>
              <a:ext cx="142250" cy="123975"/>
            </a:xfrm>
            <a:custGeom>
              <a:avLst/>
              <a:gdLst/>
              <a:ahLst/>
              <a:cxnLst/>
              <a:rect l="l" t="t" r="r" b="b"/>
              <a:pathLst>
                <a:path w="5690" h="4959" extrusionOk="0">
                  <a:moveTo>
                    <a:pt x="5200" y="0"/>
                  </a:moveTo>
                  <a:cubicBezTo>
                    <a:pt x="5171" y="0"/>
                    <a:pt x="5141" y="4"/>
                    <a:pt x="5111" y="11"/>
                  </a:cubicBezTo>
                  <a:cubicBezTo>
                    <a:pt x="3986" y="175"/>
                    <a:pt x="1641" y="621"/>
                    <a:pt x="938" y="1301"/>
                  </a:cubicBezTo>
                  <a:cubicBezTo>
                    <a:pt x="0" y="2238"/>
                    <a:pt x="0" y="3762"/>
                    <a:pt x="938" y="4677"/>
                  </a:cubicBezTo>
                  <a:cubicBezTo>
                    <a:pt x="1055" y="4794"/>
                    <a:pt x="1172" y="4864"/>
                    <a:pt x="1290" y="4958"/>
                  </a:cubicBezTo>
                  <a:cubicBezTo>
                    <a:pt x="657" y="4091"/>
                    <a:pt x="750" y="2801"/>
                    <a:pt x="1594" y="1981"/>
                  </a:cubicBezTo>
                  <a:cubicBezTo>
                    <a:pt x="2274" y="1301"/>
                    <a:pt x="4431" y="879"/>
                    <a:pt x="5603" y="691"/>
                  </a:cubicBezTo>
                  <a:cubicBezTo>
                    <a:pt x="5603" y="621"/>
                    <a:pt x="5627" y="597"/>
                    <a:pt x="5627" y="527"/>
                  </a:cubicBezTo>
                  <a:cubicBezTo>
                    <a:pt x="5690" y="254"/>
                    <a:pt x="5452" y="0"/>
                    <a:pt x="52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7"/>
            <p:cNvSpPr/>
            <p:nvPr/>
          </p:nvSpPr>
          <p:spPr>
            <a:xfrm>
              <a:off x="1209650" y="3627950"/>
              <a:ext cx="134850" cy="194100"/>
            </a:xfrm>
            <a:custGeom>
              <a:avLst/>
              <a:gdLst/>
              <a:ahLst/>
              <a:cxnLst/>
              <a:rect l="l" t="t" r="r" b="b"/>
              <a:pathLst>
                <a:path w="5394" h="7764" extrusionOk="0">
                  <a:moveTo>
                    <a:pt x="1712" y="1"/>
                  </a:moveTo>
                  <a:cubicBezTo>
                    <a:pt x="1595" y="1"/>
                    <a:pt x="1501" y="48"/>
                    <a:pt x="1478" y="165"/>
                  </a:cubicBezTo>
                  <a:lnTo>
                    <a:pt x="71" y="4361"/>
                  </a:lnTo>
                  <a:cubicBezTo>
                    <a:pt x="1" y="4549"/>
                    <a:pt x="118" y="4713"/>
                    <a:pt x="305" y="4713"/>
                  </a:cubicBezTo>
                  <a:lnTo>
                    <a:pt x="1501" y="4713"/>
                  </a:lnTo>
                  <a:cubicBezTo>
                    <a:pt x="1665" y="4713"/>
                    <a:pt x="1783" y="4901"/>
                    <a:pt x="1759" y="5041"/>
                  </a:cubicBezTo>
                  <a:lnTo>
                    <a:pt x="1126" y="7433"/>
                  </a:lnTo>
                  <a:cubicBezTo>
                    <a:pt x="1078" y="7625"/>
                    <a:pt x="1217" y="7763"/>
                    <a:pt x="1361" y="7763"/>
                  </a:cubicBezTo>
                  <a:cubicBezTo>
                    <a:pt x="1428" y="7763"/>
                    <a:pt x="1496" y="7734"/>
                    <a:pt x="1548" y="7667"/>
                  </a:cubicBezTo>
                  <a:lnTo>
                    <a:pt x="5252" y="3330"/>
                  </a:lnTo>
                  <a:cubicBezTo>
                    <a:pt x="5393" y="3166"/>
                    <a:pt x="5276" y="2931"/>
                    <a:pt x="5041" y="2931"/>
                  </a:cubicBezTo>
                  <a:lnTo>
                    <a:pt x="3775" y="2931"/>
                  </a:lnTo>
                  <a:cubicBezTo>
                    <a:pt x="3611" y="2931"/>
                    <a:pt x="3494" y="2744"/>
                    <a:pt x="3541" y="2580"/>
                  </a:cubicBezTo>
                  <a:lnTo>
                    <a:pt x="4291" y="352"/>
                  </a:lnTo>
                  <a:cubicBezTo>
                    <a:pt x="4338" y="165"/>
                    <a:pt x="4221" y="1"/>
                    <a:pt x="4057" y="1"/>
                  </a:cubicBezTo>
                  <a:close/>
                </a:path>
              </a:pathLst>
            </a:custGeom>
            <a:solidFill>
              <a:srgbClr val="FFC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7"/>
            <p:cNvSpPr/>
            <p:nvPr/>
          </p:nvSpPr>
          <p:spPr>
            <a:xfrm>
              <a:off x="1209650" y="3627950"/>
              <a:ext cx="69775" cy="117850"/>
            </a:xfrm>
            <a:custGeom>
              <a:avLst/>
              <a:gdLst/>
              <a:ahLst/>
              <a:cxnLst/>
              <a:rect l="l" t="t" r="r" b="b"/>
              <a:pathLst>
                <a:path w="2791" h="4714" extrusionOk="0">
                  <a:moveTo>
                    <a:pt x="1665" y="1"/>
                  </a:moveTo>
                  <a:cubicBezTo>
                    <a:pt x="1548" y="1"/>
                    <a:pt x="1478" y="48"/>
                    <a:pt x="1431" y="165"/>
                  </a:cubicBezTo>
                  <a:lnTo>
                    <a:pt x="71" y="4361"/>
                  </a:lnTo>
                  <a:cubicBezTo>
                    <a:pt x="1" y="4549"/>
                    <a:pt x="118" y="4713"/>
                    <a:pt x="305" y="4713"/>
                  </a:cubicBezTo>
                  <a:lnTo>
                    <a:pt x="1407" y="4713"/>
                  </a:lnTo>
                  <a:cubicBezTo>
                    <a:pt x="1243" y="4713"/>
                    <a:pt x="1126" y="4549"/>
                    <a:pt x="1173" y="4361"/>
                  </a:cubicBezTo>
                  <a:lnTo>
                    <a:pt x="2556" y="165"/>
                  </a:lnTo>
                  <a:cubicBezTo>
                    <a:pt x="2580" y="48"/>
                    <a:pt x="2697" y="1"/>
                    <a:pt x="2791" y="1"/>
                  </a:cubicBezTo>
                  <a:close/>
                </a:path>
              </a:pathLst>
            </a:custGeom>
            <a:solidFill>
              <a:srgbClr val="FFC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7"/>
            <p:cNvSpPr/>
            <p:nvPr/>
          </p:nvSpPr>
          <p:spPr>
            <a:xfrm>
              <a:off x="1236575" y="3745775"/>
              <a:ext cx="46375" cy="76275"/>
            </a:xfrm>
            <a:custGeom>
              <a:avLst/>
              <a:gdLst/>
              <a:ahLst/>
              <a:cxnLst/>
              <a:rect l="l" t="t" r="r" b="b"/>
              <a:pathLst>
                <a:path w="1855" h="3051" extrusionOk="0">
                  <a:moveTo>
                    <a:pt x="424" y="0"/>
                  </a:moveTo>
                  <a:cubicBezTo>
                    <a:pt x="588" y="0"/>
                    <a:pt x="706" y="188"/>
                    <a:pt x="682" y="328"/>
                  </a:cubicBezTo>
                  <a:lnTo>
                    <a:pt x="49" y="2720"/>
                  </a:lnTo>
                  <a:cubicBezTo>
                    <a:pt x="1" y="2912"/>
                    <a:pt x="140" y="3050"/>
                    <a:pt x="284" y="3050"/>
                  </a:cubicBezTo>
                  <a:cubicBezTo>
                    <a:pt x="351" y="3050"/>
                    <a:pt x="419" y="3021"/>
                    <a:pt x="471" y="2954"/>
                  </a:cubicBezTo>
                  <a:lnTo>
                    <a:pt x="1339" y="1946"/>
                  </a:lnTo>
                  <a:lnTo>
                    <a:pt x="1807" y="328"/>
                  </a:lnTo>
                  <a:cubicBezTo>
                    <a:pt x="1854" y="141"/>
                    <a:pt x="1714" y="0"/>
                    <a:pt x="1526" y="0"/>
                  </a:cubicBezTo>
                  <a:close/>
                </a:path>
              </a:pathLst>
            </a:custGeom>
            <a:solidFill>
              <a:srgbClr val="FFC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7"/>
            <p:cNvSpPr/>
            <p:nvPr/>
          </p:nvSpPr>
          <p:spPr>
            <a:xfrm>
              <a:off x="1261225" y="3650825"/>
              <a:ext cx="293100" cy="291475"/>
            </a:xfrm>
            <a:custGeom>
              <a:avLst/>
              <a:gdLst/>
              <a:ahLst/>
              <a:cxnLst/>
              <a:rect l="l" t="t" r="r" b="b"/>
              <a:pathLst>
                <a:path w="11724" h="11659" extrusionOk="0">
                  <a:moveTo>
                    <a:pt x="9660" y="0"/>
                  </a:moveTo>
                  <a:lnTo>
                    <a:pt x="235" y="10503"/>
                  </a:lnTo>
                  <a:cubicBezTo>
                    <a:pt x="1" y="10761"/>
                    <a:pt x="1" y="11183"/>
                    <a:pt x="259" y="11441"/>
                  </a:cubicBezTo>
                  <a:cubicBezTo>
                    <a:pt x="381" y="11588"/>
                    <a:pt x="562" y="11659"/>
                    <a:pt x="743" y="11659"/>
                  </a:cubicBezTo>
                  <a:cubicBezTo>
                    <a:pt x="908" y="11659"/>
                    <a:pt x="1073" y="11600"/>
                    <a:pt x="1197" y="11488"/>
                  </a:cubicBezTo>
                  <a:lnTo>
                    <a:pt x="11723" y="2040"/>
                  </a:lnTo>
                  <a:lnTo>
                    <a:pt x="9660" y="0"/>
                  </a:ln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7"/>
            <p:cNvSpPr/>
            <p:nvPr/>
          </p:nvSpPr>
          <p:spPr>
            <a:xfrm>
              <a:off x="1260050" y="3651400"/>
              <a:ext cx="257925" cy="291325"/>
            </a:xfrm>
            <a:custGeom>
              <a:avLst/>
              <a:gdLst/>
              <a:ahLst/>
              <a:cxnLst/>
              <a:rect l="l" t="t" r="r" b="b"/>
              <a:pathLst>
                <a:path w="10317" h="11653" extrusionOk="0">
                  <a:moveTo>
                    <a:pt x="9684" y="0"/>
                  </a:moveTo>
                  <a:lnTo>
                    <a:pt x="235" y="10527"/>
                  </a:lnTo>
                  <a:cubicBezTo>
                    <a:pt x="1" y="10785"/>
                    <a:pt x="1" y="11231"/>
                    <a:pt x="282" y="11465"/>
                  </a:cubicBezTo>
                  <a:cubicBezTo>
                    <a:pt x="400" y="11582"/>
                    <a:pt x="564" y="11629"/>
                    <a:pt x="704" y="11653"/>
                  </a:cubicBezTo>
                  <a:cubicBezTo>
                    <a:pt x="704" y="11489"/>
                    <a:pt x="775" y="11301"/>
                    <a:pt x="892" y="11160"/>
                  </a:cubicBezTo>
                  <a:lnTo>
                    <a:pt x="10317" y="634"/>
                  </a:lnTo>
                  <a:lnTo>
                    <a:pt x="9684" y="0"/>
                  </a:ln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7"/>
            <p:cNvSpPr/>
            <p:nvPr/>
          </p:nvSpPr>
          <p:spPr>
            <a:xfrm>
              <a:off x="1468150" y="3646275"/>
              <a:ext cx="90875" cy="89400"/>
            </a:xfrm>
            <a:custGeom>
              <a:avLst/>
              <a:gdLst/>
              <a:ahLst/>
              <a:cxnLst/>
              <a:rect l="l" t="t" r="r" b="b"/>
              <a:pathLst>
                <a:path w="3635" h="3576" extrusionOk="0">
                  <a:moveTo>
                    <a:pt x="1064" y="0"/>
                  </a:moveTo>
                  <a:cubicBezTo>
                    <a:pt x="991" y="0"/>
                    <a:pt x="914" y="30"/>
                    <a:pt x="844" y="88"/>
                  </a:cubicBezTo>
                  <a:lnTo>
                    <a:pt x="117" y="815"/>
                  </a:lnTo>
                  <a:cubicBezTo>
                    <a:pt x="0" y="932"/>
                    <a:pt x="0" y="1120"/>
                    <a:pt x="117" y="1214"/>
                  </a:cubicBezTo>
                  <a:lnTo>
                    <a:pt x="2391" y="3488"/>
                  </a:lnTo>
                  <a:cubicBezTo>
                    <a:pt x="2450" y="3546"/>
                    <a:pt x="2520" y="3576"/>
                    <a:pt x="2591" y="3576"/>
                  </a:cubicBezTo>
                  <a:cubicBezTo>
                    <a:pt x="2661" y="3576"/>
                    <a:pt x="2731" y="3546"/>
                    <a:pt x="2790" y="3488"/>
                  </a:cubicBezTo>
                  <a:lnTo>
                    <a:pt x="3517" y="2738"/>
                  </a:lnTo>
                  <a:cubicBezTo>
                    <a:pt x="3634" y="2644"/>
                    <a:pt x="3634" y="2456"/>
                    <a:pt x="3517" y="2339"/>
                  </a:cubicBezTo>
                  <a:lnTo>
                    <a:pt x="1266" y="88"/>
                  </a:lnTo>
                  <a:cubicBezTo>
                    <a:pt x="1207" y="30"/>
                    <a:pt x="1137" y="0"/>
                    <a:pt x="1064" y="0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7"/>
            <p:cNvSpPr/>
            <p:nvPr/>
          </p:nvSpPr>
          <p:spPr>
            <a:xfrm>
              <a:off x="1468150" y="3646275"/>
              <a:ext cx="59800" cy="87200"/>
            </a:xfrm>
            <a:custGeom>
              <a:avLst/>
              <a:gdLst/>
              <a:ahLst/>
              <a:cxnLst/>
              <a:rect l="l" t="t" r="r" b="b"/>
              <a:pathLst>
                <a:path w="2392" h="3488" extrusionOk="0">
                  <a:moveTo>
                    <a:pt x="1914" y="713"/>
                  </a:moveTo>
                  <a:lnTo>
                    <a:pt x="1923" y="721"/>
                  </a:lnTo>
                  <a:cubicBezTo>
                    <a:pt x="1920" y="719"/>
                    <a:pt x="1917" y="716"/>
                    <a:pt x="1914" y="713"/>
                  </a:cubicBezTo>
                  <a:close/>
                  <a:moveTo>
                    <a:pt x="1064" y="0"/>
                  </a:moveTo>
                  <a:cubicBezTo>
                    <a:pt x="991" y="0"/>
                    <a:pt x="914" y="30"/>
                    <a:pt x="844" y="88"/>
                  </a:cubicBezTo>
                  <a:lnTo>
                    <a:pt x="117" y="815"/>
                  </a:lnTo>
                  <a:cubicBezTo>
                    <a:pt x="0" y="932"/>
                    <a:pt x="0" y="1120"/>
                    <a:pt x="117" y="1237"/>
                  </a:cubicBezTo>
                  <a:lnTo>
                    <a:pt x="2391" y="3488"/>
                  </a:lnTo>
                  <a:lnTo>
                    <a:pt x="774" y="1870"/>
                  </a:lnTo>
                  <a:cubicBezTo>
                    <a:pt x="656" y="1753"/>
                    <a:pt x="656" y="1589"/>
                    <a:pt x="774" y="1472"/>
                  </a:cubicBezTo>
                  <a:lnTo>
                    <a:pt x="1501" y="721"/>
                  </a:lnTo>
                  <a:cubicBezTo>
                    <a:pt x="1559" y="663"/>
                    <a:pt x="1635" y="633"/>
                    <a:pt x="1712" y="633"/>
                  </a:cubicBezTo>
                  <a:cubicBezTo>
                    <a:pt x="1784" y="633"/>
                    <a:pt x="1857" y="660"/>
                    <a:pt x="1914" y="713"/>
                  </a:cubicBezTo>
                  <a:lnTo>
                    <a:pt x="1914" y="713"/>
                  </a:lnTo>
                  <a:lnTo>
                    <a:pt x="1266" y="88"/>
                  </a:lnTo>
                  <a:cubicBezTo>
                    <a:pt x="1207" y="30"/>
                    <a:pt x="1137" y="0"/>
                    <a:pt x="1064" y="0"/>
                  </a:cubicBezTo>
                  <a:close/>
                </a:path>
              </a:pathLst>
            </a:custGeom>
            <a:solidFill>
              <a:srgbClr val="FF99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7"/>
            <p:cNvSpPr/>
            <p:nvPr/>
          </p:nvSpPr>
          <p:spPr>
            <a:xfrm>
              <a:off x="1203800" y="3562550"/>
              <a:ext cx="439025" cy="469275"/>
            </a:xfrm>
            <a:custGeom>
              <a:avLst/>
              <a:gdLst/>
              <a:ahLst/>
              <a:cxnLst/>
              <a:rect l="l" t="t" r="r" b="b"/>
              <a:pathLst>
                <a:path w="17561" h="18771" extrusionOk="0">
                  <a:moveTo>
                    <a:pt x="16764" y="554"/>
                  </a:moveTo>
                  <a:cubicBezTo>
                    <a:pt x="16834" y="554"/>
                    <a:pt x="16881" y="554"/>
                    <a:pt x="16951" y="624"/>
                  </a:cubicBezTo>
                  <a:cubicBezTo>
                    <a:pt x="16975" y="647"/>
                    <a:pt x="16975" y="718"/>
                    <a:pt x="16975" y="765"/>
                  </a:cubicBezTo>
                  <a:cubicBezTo>
                    <a:pt x="16646" y="2828"/>
                    <a:pt x="16201" y="4305"/>
                    <a:pt x="15732" y="4774"/>
                  </a:cubicBezTo>
                  <a:cubicBezTo>
                    <a:pt x="15352" y="5176"/>
                    <a:pt x="14822" y="5408"/>
                    <a:pt x="14265" y="5408"/>
                  </a:cubicBezTo>
                  <a:cubicBezTo>
                    <a:pt x="14238" y="5408"/>
                    <a:pt x="14211" y="5408"/>
                    <a:pt x="14185" y="5407"/>
                  </a:cubicBezTo>
                  <a:lnTo>
                    <a:pt x="12145" y="3343"/>
                  </a:lnTo>
                  <a:cubicBezTo>
                    <a:pt x="12098" y="2757"/>
                    <a:pt x="12332" y="2195"/>
                    <a:pt x="12754" y="1796"/>
                  </a:cubicBezTo>
                  <a:cubicBezTo>
                    <a:pt x="13200" y="1351"/>
                    <a:pt x="14724" y="882"/>
                    <a:pt x="16764" y="554"/>
                  </a:cubicBezTo>
                  <a:close/>
                  <a:moveTo>
                    <a:pt x="11606" y="3648"/>
                  </a:moveTo>
                  <a:lnTo>
                    <a:pt x="13903" y="5899"/>
                  </a:lnTo>
                  <a:lnTo>
                    <a:pt x="13153" y="6626"/>
                  </a:lnTo>
                  <a:lnTo>
                    <a:pt x="13130" y="6626"/>
                  </a:lnTo>
                  <a:lnTo>
                    <a:pt x="10879" y="4375"/>
                  </a:lnTo>
                  <a:lnTo>
                    <a:pt x="11606" y="3648"/>
                  </a:lnTo>
                  <a:close/>
                  <a:moveTo>
                    <a:pt x="4220" y="2898"/>
                  </a:moveTo>
                  <a:lnTo>
                    <a:pt x="3494" y="5125"/>
                  </a:lnTo>
                  <a:cubicBezTo>
                    <a:pt x="3423" y="5313"/>
                    <a:pt x="3470" y="5477"/>
                    <a:pt x="3587" y="5594"/>
                  </a:cubicBezTo>
                  <a:cubicBezTo>
                    <a:pt x="3658" y="5758"/>
                    <a:pt x="3845" y="5829"/>
                    <a:pt x="4009" y="5829"/>
                  </a:cubicBezTo>
                  <a:lnTo>
                    <a:pt x="5252" y="5829"/>
                  </a:lnTo>
                  <a:lnTo>
                    <a:pt x="1641" y="10096"/>
                  </a:lnTo>
                  <a:lnTo>
                    <a:pt x="2298" y="7751"/>
                  </a:lnTo>
                  <a:cubicBezTo>
                    <a:pt x="2345" y="7564"/>
                    <a:pt x="2298" y="7423"/>
                    <a:pt x="2204" y="7282"/>
                  </a:cubicBezTo>
                  <a:cubicBezTo>
                    <a:pt x="2110" y="7118"/>
                    <a:pt x="1946" y="7071"/>
                    <a:pt x="1759" y="7071"/>
                  </a:cubicBezTo>
                  <a:lnTo>
                    <a:pt x="563" y="7071"/>
                  </a:lnTo>
                  <a:lnTo>
                    <a:pt x="1899" y="2898"/>
                  </a:lnTo>
                  <a:close/>
                  <a:moveTo>
                    <a:pt x="7848" y="2733"/>
                  </a:moveTo>
                  <a:cubicBezTo>
                    <a:pt x="7881" y="2733"/>
                    <a:pt x="7915" y="2733"/>
                    <a:pt x="7948" y="2734"/>
                  </a:cubicBezTo>
                  <a:cubicBezTo>
                    <a:pt x="9003" y="2757"/>
                    <a:pt x="9988" y="3086"/>
                    <a:pt x="10855" y="3672"/>
                  </a:cubicBezTo>
                  <a:lnTo>
                    <a:pt x="10551" y="3953"/>
                  </a:lnTo>
                  <a:cubicBezTo>
                    <a:pt x="10433" y="4070"/>
                    <a:pt x="10386" y="4211"/>
                    <a:pt x="10386" y="4375"/>
                  </a:cubicBezTo>
                  <a:cubicBezTo>
                    <a:pt x="10386" y="4516"/>
                    <a:pt x="10433" y="4656"/>
                    <a:pt x="10527" y="4750"/>
                  </a:cubicBezTo>
                  <a:lnTo>
                    <a:pt x="4220" y="11737"/>
                  </a:lnTo>
                  <a:cubicBezTo>
                    <a:pt x="4127" y="11620"/>
                    <a:pt x="4080" y="11526"/>
                    <a:pt x="3986" y="11432"/>
                  </a:cubicBezTo>
                  <a:cubicBezTo>
                    <a:pt x="3494" y="10869"/>
                    <a:pt x="3072" y="10213"/>
                    <a:pt x="2884" y="9510"/>
                  </a:cubicBezTo>
                  <a:lnTo>
                    <a:pt x="5721" y="6157"/>
                  </a:lnTo>
                  <a:cubicBezTo>
                    <a:pt x="5862" y="6016"/>
                    <a:pt x="5885" y="5782"/>
                    <a:pt x="5815" y="5594"/>
                  </a:cubicBezTo>
                  <a:cubicBezTo>
                    <a:pt x="5721" y="5407"/>
                    <a:pt x="5533" y="5289"/>
                    <a:pt x="5299" y="5289"/>
                  </a:cubicBezTo>
                  <a:lnTo>
                    <a:pt x="4080" y="5289"/>
                  </a:lnTo>
                  <a:lnTo>
                    <a:pt x="4525" y="3930"/>
                  </a:lnTo>
                  <a:cubicBezTo>
                    <a:pt x="5461" y="3154"/>
                    <a:pt x="6619" y="2733"/>
                    <a:pt x="7848" y="2733"/>
                  </a:cubicBezTo>
                  <a:close/>
                  <a:moveTo>
                    <a:pt x="10902" y="5125"/>
                  </a:moveTo>
                  <a:lnTo>
                    <a:pt x="12426" y="6649"/>
                  </a:lnTo>
                  <a:lnTo>
                    <a:pt x="3283" y="14832"/>
                  </a:lnTo>
                  <a:cubicBezTo>
                    <a:pt x="3204" y="14899"/>
                    <a:pt x="3109" y="14934"/>
                    <a:pt x="3013" y="14934"/>
                  </a:cubicBezTo>
                  <a:cubicBezTo>
                    <a:pt x="2909" y="14934"/>
                    <a:pt x="2805" y="14893"/>
                    <a:pt x="2720" y="14808"/>
                  </a:cubicBezTo>
                  <a:cubicBezTo>
                    <a:pt x="2650" y="14714"/>
                    <a:pt x="2603" y="14621"/>
                    <a:pt x="2603" y="14503"/>
                  </a:cubicBezTo>
                  <a:cubicBezTo>
                    <a:pt x="2603" y="14386"/>
                    <a:pt x="2650" y="14316"/>
                    <a:pt x="2720" y="14245"/>
                  </a:cubicBezTo>
                  <a:lnTo>
                    <a:pt x="10902" y="5125"/>
                  </a:lnTo>
                  <a:close/>
                  <a:moveTo>
                    <a:pt x="10504" y="15816"/>
                  </a:moveTo>
                  <a:lnTo>
                    <a:pt x="10504" y="15840"/>
                  </a:lnTo>
                  <a:lnTo>
                    <a:pt x="10527" y="16965"/>
                  </a:lnTo>
                  <a:cubicBezTo>
                    <a:pt x="10527" y="16965"/>
                    <a:pt x="10527" y="17012"/>
                    <a:pt x="10504" y="17012"/>
                  </a:cubicBezTo>
                  <a:lnTo>
                    <a:pt x="5182" y="17012"/>
                  </a:lnTo>
                  <a:cubicBezTo>
                    <a:pt x="5182" y="17012"/>
                    <a:pt x="5158" y="17012"/>
                    <a:pt x="5158" y="16965"/>
                  </a:cubicBezTo>
                  <a:lnTo>
                    <a:pt x="5158" y="15863"/>
                  </a:lnTo>
                  <a:cubicBezTo>
                    <a:pt x="5158" y="15863"/>
                    <a:pt x="5158" y="15816"/>
                    <a:pt x="5182" y="15816"/>
                  </a:cubicBezTo>
                  <a:close/>
                  <a:moveTo>
                    <a:pt x="9918" y="17551"/>
                  </a:moveTo>
                  <a:lnTo>
                    <a:pt x="9730" y="18137"/>
                  </a:lnTo>
                  <a:cubicBezTo>
                    <a:pt x="9730" y="18184"/>
                    <a:pt x="9660" y="18208"/>
                    <a:pt x="9636" y="18208"/>
                  </a:cubicBezTo>
                  <a:lnTo>
                    <a:pt x="6073" y="18208"/>
                  </a:lnTo>
                  <a:cubicBezTo>
                    <a:pt x="6002" y="18208"/>
                    <a:pt x="5979" y="18184"/>
                    <a:pt x="5979" y="18137"/>
                  </a:cubicBezTo>
                  <a:lnTo>
                    <a:pt x="5815" y="17551"/>
                  </a:lnTo>
                  <a:close/>
                  <a:moveTo>
                    <a:pt x="16813" y="0"/>
                  </a:moveTo>
                  <a:cubicBezTo>
                    <a:pt x="16766" y="0"/>
                    <a:pt x="16718" y="5"/>
                    <a:pt x="16670" y="14"/>
                  </a:cubicBezTo>
                  <a:cubicBezTo>
                    <a:pt x="15099" y="249"/>
                    <a:pt x="13083" y="671"/>
                    <a:pt x="12379" y="1374"/>
                  </a:cubicBezTo>
                  <a:cubicBezTo>
                    <a:pt x="11934" y="1820"/>
                    <a:pt x="11629" y="2429"/>
                    <a:pt x="11606" y="3062"/>
                  </a:cubicBezTo>
                  <a:cubicBezTo>
                    <a:pt x="11465" y="3062"/>
                    <a:pt x="11348" y="3109"/>
                    <a:pt x="11254" y="3226"/>
                  </a:cubicBezTo>
                  <a:lnTo>
                    <a:pt x="11230" y="3250"/>
                  </a:lnTo>
                  <a:cubicBezTo>
                    <a:pt x="10269" y="2546"/>
                    <a:pt x="9144" y="2171"/>
                    <a:pt x="7948" y="2148"/>
                  </a:cubicBezTo>
                  <a:cubicBezTo>
                    <a:pt x="7908" y="2147"/>
                    <a:pt x="7868" y="2147"/>
                    <a:pt x="7827" y="2147"/>
                  </a:cubicBezTo>
                  <a:cubicBezTo>
                    <a:pt x="6746" y="2147"/>
                    <a:pt x="5711" y="2450"/>
                    <a:pt x="4807" y="3015"/>
                  </a:cubicBezTo>
                  <a:cubicBezTo>
                    <a:pt x="4877" y="2875"/>
                    <a:pt x="4830" y="2710"/>
                    <a:pt x="4713" y="2546"/>
                  </a:cubicBezTo>
                  <a:cubicBezTo>
                    <a:pt x="4642" y="2406"/>
                    <a:pt x="4455" y="2312"/>
                    <a:pt x="4291" y="2312"/>
                  </a:cubicBezTo>
                  <a:lnTo>
                    <a:pt x="1946" y="2312"/>
                  </a:lnTo>
                  <a:cubicBezTo>
                    <a:pt x="1712" y="2312"/>
                    <a:pt x="1501" y="2476"/>
                    <a:pt x="1430" y="2710"/>
                  </a:cubicBezTo>
                  <a:lnTo>
                    <a:pt x="47" y="6884"/>
                  </a:lnTo>
                  <a:cubicBezTo>
                    <a:pt x="0" y="7071"/>
                    <a:pt x="24" y="7235"/>
                    <a:pt x="141" y="7353"/>
                  </a:cubicBezTo>
                  <a:cubicBezTo>
                    <a:pt x="235" y="7517"/>
                    <a:pt x="399" y="7587"/>
                    <a:pt x="586" y="7587"/>
                  </a:cubicBezTo>
                  <a:lnTo>
                    <a:pt x="1782" y="7587"/>
                  </a:lnTo>
                  <a:lnTo>
                    <a:pt x="1149" y="10002"/>
                  </a:lnTo>
                  <a:cubicBezTo>
                    <a:pt x="1079" y="10236"/>
                    <a:pt x="1173" y="10494"/>
                    <a:pt x="1407" y="10611"/>
                  </a:cubicBezTo>
                  <a:cubicBezTo>
                    <a:pt x="1501" y="10635"/>
                    <a:pt x="1571" y="10682"/>
                    <a:pt x="1665" y="10682"/>
                  </a:cubicBezTo>
                  <a:cubicBezTo>
                    <a:pt x="1806" y="10682"/>
                    <a:pt x="1970" y="10611"/>
                    <a:pt x="2087" y="10471"/>
                  </a:cubicBezTo>
                  <a:lnTo>
                    <a:pt x="2509" y="9978"/>
                  </a:lnTo>
                  <a:cubicBezTo>
                    <a:pt x="2790" y="10635"/>
                    <a:pt x="3165" y="11268"/>
                    <a:pt x="3658" y="11784"/>
                  </a:cubicBezTo>
                  <a:cubicBezTo>
                    <a:pt x="3751" y="11901"/>
                    <a:pt x="3869" y="12018"/>
                    <a:pt x="3962" y="12135"/>
                  </a:cubicBezTo>
                  <a:lnTo>
                    <a:pt x="2392" y="13870"/>
                  </a:lnTo>
                  <a:cubicBezTo>
                    <a:pt x="2251" y="14034"/>
                    <a:pt x="2157" y="14269"/>
                    <a:pt x="2157" y="14503"/>
                  </a:cubicBezTo>
                  <a:cubicBezTo>
                    <a:pt x="2157" y="14785"/>
                    <a:pt x="2251" y="15019"/>
                    <a:pt x="2462" y="15183"/>
                  </a:cubicBezTo>
                  <a:cubicBezTo>
                    <a:pt x="2626" y="15371"/>
                    <a:pt x="2907" y="15488"/>
                    <a:pt x="3142" y="15488"/>
                  </a:cubicBezTo>
                  <a:cubicBezTo>
                    <a:pt x="3376" y="15488"/>
                    <a:pt x="3611" y="15394"/>
                    <a:pt x="3775" y="15254"/>
                  </a:cubicBezTo>
                  <a:lnTo>
                    <a:pt x="4900" y="14245"/>
                  </a:lnTo>
                  <a:cubicBezTo>
                    <a:pt x="4947" y="14503"/>
                    <a:pt x="4947" y="14808"/>
                    <a:pt x="4947" y="15090"/>
                  </a:cubicBezTo>
                  <a:lnTo>
                    <a:pt x="4947" y="15418"/>
                  </a:lnTo>
                  <a:cubicBezTo>
                    <a:pt x="4807" y="15535"/>
                    <a:pt x="4713" y="15676"/>
                    <a:pt x="4713" y="15863"/>
                  </a:cubicBezTo>
                  <a:lnTo>
                    <a:pt x="4713" y="16965"/>
                  </a:lnTo>
                  <a:cubicBezTo>
                    <a:pt x="4713" y="17293"/>
                    <a:pt x="4971" y="17528"/>
                    <a:pt x="5275" y="17528"/>
                  </a:cubicBezTo>
                  <a:lnTo>
                    <a:pt x="5299" y="17528"/>
                  </a:lnTo>
                  <a:lnTo>
                    <a:pt x="5510" y="18302"/>
                  </a:lnTo>
                  <a:cubicBezTo>
                    <a:pt x="5604" y="18559"/>
                    <a:pt x="5838" y="18770"/>
                    <a:pt x="6119" y="18770"/>
                  </a:cubicBezTo>
                  <a:lnTo>
                    <a:pt x="9660" y="18770"/>
                  </a:lnTo>
                  <a:cubicBezTo>
                    <a:pt x="9964" y="18770"/>
                    <a:pt x="10199" y="18559"/>
                    <a:pt x="10293" y="18302"/>
                  </a:cubicBezTo>
                  <a:lnTo>
                    <a:pt x="10480" y="17528"/>
                  </a:lnTo>
                  <a:lnTo>
                    <a:pt x="10527" y="17528"/>
                  </a:lnTo>
                  <a:cubicBezTo>
                    <a:pt x="10832" y="17528"/>
                    <a:pt x="11066" y="17270"/>
                    <a:pt x="11066" y="16965"/>
                  </a:cubicBezTo>
                  <a:lnTo>
                    <a:pt x="11066" y="15863"/>
                  </a:lnTo>
                  <a:cubicBezTo>
                    <a:pt x="11066" y="15652"/>
                    <a:pt x="10949" y="15441"/>
                    <a:pt x="10785" y="15371"/>
                  </a:cubicBezTo>
                  <a:lnTo>
                    <a:pt x="10785" y="15043"/>
                  </a:lnTo>
                  <a:cubicBezTo>
                    <a:pt x="10785" y="13847"/>
                    <a:pt x="11230" y="12722"/>
                    <a:pt x="12051" y="11854"/>
                  </a:cubicBezTo>
                  <a:cubicBezTo>
                    <a:pt x="12332" y="11549"/>
                    <a:pt x="12567" y="11198"/>
                    <a:pt x="12778" y="10846"/>
                  </a:cubicBezTo>
                  <a:cubicBezTo>
                    <a:pt x="12872" y="10729"/>
                    <a:pt x="12801" y="10565"/>
                    <a:pt x="12684" y="10471"/>
                  </a:cubicBezTo>
                  <a:cubicBezTo>
                    <a:pt x="12646" y="10441"/>
                    <a:pt x="12603" y="10427"/>
                    <a:pt x="12560" y="10427"/>
                  </a:cubicBezTo>
                  <a:cubicBezTo>
                    <a:pt x="12468" y="10427"/>
                    <a:pt x="12372" y="10485"/>
                    <a:pt x="12309" y="10565"/>
                  </a:cubicBezTo>
                  <a:cubicBezTo>
                    <a:pt x="12098" y="10869"/>
                    <a:pt x="11887" y="11174"/>
                    <a:pt x="11629" y="11456"/>
                  </a:cubicBezTo>
                  <a:cubicBezTo>
                    <a:pt x="10738" y="12440"/>
                    <a:pt x="10222" y="13683"/>
                    <a:pt x="10222" y="15019"/>
                  </a:cubicBezTo>
                  <a:lnTo>
                    <a:pt x="10222" y="15277"/>
                  </a:lnTo>
                  <a:lnTo>
                    <a:pt x="5393" y="15277"/>
                  </a:lnTo>
                  <a:lnTo>
                    <a:pt x="5393" y="15066"/>
                  </a:lnTo>
                  <a:cubicBezTo>
                    <a:pt x="5393" y="14621"/>
                    <a:pt x="5346" y="14222"/>
                    <a:pt x="5252" y="13800"/>
                  </a:cubicBezTo>
                  <a:lnTo>
                    <a:pt x="12778" y="7048"/>
                  </a:lnTo>
                  <a:cubicBezTo>
                    <a:pt x="12848" y="7095"/>
                    <a:pt x="12895" y="7118"/>
                    <a:pt x="12965" y="7165"/>
                  </a:cubicBezTo>
                  <a:cubicBezTo>
                    <a:pt x="12989" y="7423"/>
                    <a:pt x="13012" y="7681"/>
                    <a:pt x="13012" y="7939"/>
                  </a:cubicBezTo>
                  <a:cubicBezTo>
                    <a:pt x="13012" y="8455"/>
                    <a:pt x="12965" y="8923"/>
                    <a:pt x="12801" y="9392"/>
                  </a:cubicBezTo>
                  <a:cubicBezTo>
                    <a:pt x="12778" y="9533"/>
                    <a:pt x="12825" y="9674"/>
                    <a:pt x="12989" y="9744"/>
                  </a:cubicBezTo>
                  <a:lnTo>
                    <a:pt x="13059" y="9744"/>
                  </a:lnTo>
                  <a:cubicBezTo>
                    <a:pt x="13200" y="9744"/>
                    <a:pt x="13294" y="9650"/>
                    <a:pt x="13341" y="9533"/>
                  </a:cubicBezTo>
                  <a:cubicBezTo>
                    <a:pt x="13481" y="9041"/>
                    <a:pt x="13575" y="8478"/>
                    <a:pt x="13575" y="7939"/>
                  </a:cubicBezTo>
                  <a:cubicBezTo>
                    <a:pt x="13575" y="7657"/>
                    <a:pt x="13552" y="7353"/>
                    <a:pt x="13505" y="7071"/>
                  </a:cubicBezTo>
                  <a:lnTo>
                    <a:pt x="13575" y="7001"/>
                  </a:lnTo>
                  <a:lnTo>
                    <a:pt x="14302" y="6274"/>
                  </a:lnTo>
                  <a:cubicBezTo>
                    <a:pt x="14396" y="6180"/>
                    <a:pt x="14442" y="6040"/>
                    <a:pt x="14466" y="5922"/>
                  </a:cubicBezTo>
                  <a:cubicBezTo>
                    <a:pt x="15099" y="5876"/>
                    <a:pt x="15709" y="5594"/>
                    <a:pt x="16154" y="5172"/>
                  </a:cubicBezTo>
                  <a:cubicBezTo>
                    <a:pt x="16857" y="4469"/>
                    <a:pt x="17303" y="2429"/>
                    <a:pt x="17537" y="858"/>
                  </a:cubicBezTo>
                  <a:cubicBezTo>
                    <a:pt x="17561" y="624"/>
                    <a:pt x="17467" y="389"/>
                    <a:pt x="17326" y="202"/>
                  </a:cubicBezTo>
                  <a:cubicBezTo>
                    <a:pt x="17177" y="71"/>
                    <a:pt x="16998" y="0"/>
                    <a:pt x="168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" name="Google Shape;1071;p37"/>
          <p:cNvGrpSpPr/>
          <p:nvPr/>
        </p:nvGrpSpPr>
        <p:grpSpPr>
          <a:xfrm>
            <a:off x="6288560" y="1654954"/>
            <a:ext cx="539780" cy="460843"/>
            <a:chOff x="6082750" y="2312675"/>
            <a:chExt cx="468925" cy="400350"/>
          </a:xfrm>
        </p:grpSpPr>
        <p:sp>
          <p:nvSpPr>
            <p:cNvPr id="1072" name="Google Shape;1072;p37"/>
            <p:cNvSpPr/>
            <p:nvPr/>
          </p:nvSpPr>
          <p:spPr>
            <a:xfrm>
              <a:off x="6280275" y="2532475"/>
              <a:ext cx="73275" cy="155950"/>
            </a:xfrm>
            <a:custGeom>
              <a:avLst/>
              <a:gdLst/>
              <a:ahLst/>
              <a:cxnLst/>
              <a:rect l="l" t="t" r="r" b="b"/>
              <a:pathLst>
                <a:path w="2931" h="6238" extrusionOk="0">
                  <a:moveTo>
                    <a:pt x="0" y="1"/>
                  </a:moveTo>
                  <a:lnTo>
                    <a:pt x="0" y="6237"/>
                  </a:lnTo>
                  <a:lnTo>
                    <a:pt x="2931" y="6237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7"/>
            <p:cNvSpPr/>
            <p:nvPr/>
          </p:nvSpPr>
          <p:spPr>
            <a:xfrm>
              <a:off x="6280275" y="2532475"/>
              <a:ext cx="22875" cy="155950"/>
            </a:xfrm>
            <a:custGeom>
              <a:avLst/>
              <a:gdLst/>
              <a:ahLst/>
              <a:cxnLst/>
              <a:rect l="l" t="t" r="r" b="b"/>
              <a:pathLst>
                <a:path w="915" h="6238" extrusionOk="0">
                  <a:moveTo>
                    <a:pt x="0" y="1"/>
                  </a:moveTo>
                  <a:lnTo>
                    <a:pt x="0" y="6237"/>
                  </a:lnTo>
                  <a:lnTo>
                    <a:pt x="914" y="6237"/>
                  </a:lnTo>
                  <a:lnTo>
                    <a:pt x="91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7"/>
            <p:cNvSpPr/>
            <p:nvPr/>
          </p:nvSpPr>
          <p:spPr>
            <a:xfrm>
              <a:off x="6224575" y="2670225"/>
              <a:ext cx="184075" cy="36950"/>
            </a:xfrm>
            <a:custGeom>
              <a:avLst/>
              <a:gdLst/>
              <a:ahLst/>
              <a:cxnLst/>
              <a:rect l="l" t="t" r="r" b="b"/>
              <a:pathLst>
                <a:path w="7363" h="1478" extrusionOk="0">
                  <a:moveTo>
                    <a:pt x="915" y="0"/>
                  </a:moveTo>
                  <a:cubicBezTo>
                    <a:pt x="657" y="0"/>
                    <a:pt x="446" y="141"/>
                    <a:pt x="352" y="375"/>
                  </a:cubicBezTo>
                  <a:lnTo>
                    <a:pt x="95" y="1055"/>
                  </a:lnTo>
                  <a:cubicBezTo>
                    <a:pt x="1" y="1266"/>
                    <a:pt x="141" y="1477"/>
                    <a:pt x="352" y="1477"/>
                  </a:cubicBezTo>
                  <a:lnTo>
                    <a:pt x="7011" y="1477"/>
                  </a:lnTo>
                  <a:cubicBezTo>
                    <a:pt x="7222" y="1477"/>
                    <a:pt x="7363" y="1266"/>
                    <a:pt x="7316" y="1055"/>
                  </a:cubicBezTo>
                  <a:lnTo>
                    <a:pt x="7034" y="375"/>
                  </a:lnTo>
                  <a:cubicBezTo>
                    <a:pt x="6964" y="141"/>
                    <a:pt x="6730" y="0"/>
                    <a:pt x="6495" y="0"/>
                  </a:cubicBez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7"/>
            <p:cNvSpPr/>
            <p:nvPr/>
          </p:nvSpPr>
          <p:spPr>
            <a:xfrm>
              <a:off x="6089175" y="2553575"/>
              <a:ext cx="454875" cy="48100"/>
            </a:xfrm>
            <a:custGeom>
              <a:avLst/>
              <a:gdLst/>
              <a:ahLst/>
              <a:cxnLst/>
              <a:rect l="l" t="t" r="r" b="b"/>
              <a:pathLst>
                <a:path w="18195" h="1924" extrusionOk="0">
                  <a:moveTo>
                    <a:pt x="1" y="1"/>
                  </a:moveTo>
                  <a:lnTo>
                    <a:pt x="1" y="1478"/>
                  </a:lnTo>
                  <a:cubicBezTo>
                    <a:pt x="1" y="1712"/>
                    <a:pt x="212" y="1923"/>
                    <a:pt x="446" y="1923"/>
                  </a:cubicBezTo>
                  <a:lnTo>
                    <a:pt x="17772" y="1923"/>
                  </a:lnTo>
                  <a:cubicBezTo>
                    <a:pt x="18007" y="1923"/>
                    <a:pt x="18194" y="1712"/>
                    <a:pt x="18194" y="1478"/>
                  </a:cubicBezTo>
                  <a:lnTo>
                    <a:pt x="18194" y="1"/>
                  </a:ln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7"/>
            <p:cNvSpPr/>
            <p:nvPr/>
          </p:nvSpPr>
          <p:spPr>
            <a:xfrm>
              <a:off x="6224575" y="2670225"/>
              <a:ext cx="45750" cy="36950"/>
            </a:xfrm>
            <a:custGeom>
              <a:avLst/>
              <a:gdLst/>
              <a:ahLst/>
              <a:cxnLst/>
              <a:rect l="l" t="t" r="r" b="b"/>
              <a:pathLst>
                <a:path w="1830" h="1478" extrusionOk="0">
                  <a:moveTo>
                    <a:pt x="915" y="0"/>
                  </a:moveTo>
                  <a:cubicBezTo>
                    <a:pt x="681" y="0"/>
                    <a:pt x="446" y="141"/>
                    <a:pt x="352" y="375"/>
                  </a:cubicBezTo>
                  <a:lnTo>
                    <a:pt x="95" y="1055"/>
                  </a:lnTo>
                  <a:cubicBezTo>
                    <a:pt x="1" y="1266"/>
                    <a:pt x="165" y="1477"/>
                    <a:pt x="352" y="1477"/>
                  </a:cubicBezTo>
                  <a:lnTo>
                    <a:pt x="1267" y="1477"/>
                  </a:lnTo>
                  <a:cubicBezTo>
                    <a:pt x="1056" y="1477"/>
                    <a:pt x="939" y="1266"/>
                    <a:pt x="1009" y="1055"/>
                  </a:cubicBezTo>
                  <a:lnTo>
                    <a:pt x="1267" y="375"/>
                  </a:lnTo>
                  <a:cubicBezTo>
                    <a:pt x="1361" y="141"/>
                    <a:pt x="1572" y="0"/>
                    <a:pt x="1829" y="0"/>
                  </a:cubicBez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7"/>
            <p:cNvSpPr/>
            <p:nvPr/>
          </p:nvSpPr>
          <p:spPr>
            <a:xfrm>
              <a:off x="6089175" y="2553575"/>
              <a:ext cx="34025" cy="48100"/>
            </a:xfrm>
            <a:custGeom>
              <a:avLst/>
              <a:gdLst/>
              <a:ahLst/>
              <a:cxnLst/>
              <a:rect l="l" t="t" r="r" b="b"/>
              <a:pathLst>
                <a:path w="1361" h="1924" extrusionOk="0">
                  <a:moveTo>
                    <a:pt x="1" y="1"/>
                  </a:moveTo>
                  <a:lnTo>
                    <a:pt x="1" y="1478"/>
                  </a:lnTo>
                  <a:cubicBezTo>
                    <a:pt x="1" y="1712"/>
                    <a:pt x="212" y="1923"/>
                    <a:pt x="446" y="1923"/>
                  </a:cubicBezTo>
                  <a:lnTo>
                    <a:pt x="1361" y="1923"/>
                  </a:lnTo>
                  <a:cubicBezTo>
                    <a:pt x="1126" y="1923"/>
                    <a:pt x="915" y="1712"/>
                    <a:pt x="915" y="1478"/>
                  </a:cubicBezTo>
                  <a:lnTo>
                    <a:pt x="915" y="1"/>
                  </a:ln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7"/>
            <p:cNvSpPr/>
            <p:nvPr/>
          </p:nvSpPr>
          <p:spPr>
            <a:xfrm>
              <a:off x="6089175" y="2320300"/>
              <a:ext cx="454875" cy="233300"/>
            </a:xfrm>
            <a:custGeom>
              <a:avLst/>
              <a:gdLst/>
              <a:ahLst/>
              <a:cxnLst/>
              <a:rect l="l" t="t" r="r" b="b"/>
              <a:pathLst>
                <a:path w="18195" h="9332" extrusionOk="0">
                  <a:moveTo>
                    <a:pt x="446" y="1"/>
                  </a:moveTo>
                  <a:cubicBezTo>
                    <a:pt x="212" y="1"/>
                    <a:pt x="1" y="188"/>
                    <a:pt x="1" y="423"/>
                  </a:cubicBezTo>
                  <a:lnTo>
                    <a:pt x="1" y="9332"/>
                  </a:lnTo>
                  <a:lnTo>
                    <a:pt x="18194" y="9332"/>
                  </a:lnTo>
                  <a:lnTo>
                    <a:pt x="18194" y="423"/>
                  </a:lnTo>
                  <a:cubicBezTo>
                    <a:pt x="18194" y="188"/>
                    <a:pt x="18007" y="1"/>
                    <a:pt x="17772" y="1"/>
                  </a:cubicBezTo>
                  <a:close/>
                </a:path>
              </a:pathLst>
            </a:custGeom>
            <a:solidFill>
              <a:srgbClr val="FF99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7"/>
            <p:cNvSpPr/>
            <p:nvPr/>
          </p:nvSpPr>
          <p:spPr>
            <a:xfrm>
              <a:off x="6089175" y="2320300"/>
              <a:ext cx="34025" cy="233300"/>
            </a:xfrm>
            <a:custGeom>
              <a:avLst/>
              <a:gdLst/>
              <a:ahLst/>
              <a:cxnLst/>
              <a:rect l="l" t="t" r="r" b="b"/>
              <a:pathLst>
                <a:path w="1361" h="9332" extrusionOk="0">
                  <a:moveTo>
                    <a:pt x="446" y="1"/>
                  </a:moveTo>
                  <a:cubicBezTo>
                    <a:pt x="212" y="1"/>
                    <a:pt x="1" y="188"/>
                    <a:pt x="1" y="423"/>
                  </a:cubicBezTo>
                  <a:lnTo>
                    <a:pt x="1" y="9332"/>
                  </a:lnTo>
                  <a:lnTo>
                    <a:pt x="915" y="9332"/>
                  </a:lnTo>
                  <a:lnTo>
                    <a:pt x="915" y="423"/>
                  </a:lnTo>
                  <a:cubicBezTo>
                    <a:pt x="915" y="165"/>
                    <a:pt x="1126" y="1"/>
                    <a:pt x="1361" y="1"/>
                  </a:cubicBez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7"/>
            <p:cNvSpPr/>
            <p:nvPr/>
          </p:nvSpPr>
          <p:spPr>
            <a:xfrm>
              <a:off x="6446725" y="2351375"/>
              <a:ext cx="98500" cy="201650"/>
            </a:xfrm>
            <a:custGeom>
              <a:avLst/>
              <a:gdLst/>
              <a:ahLst/>
              <a:cxnLst/>
              <a:rect l="l" t="t" r="r" b="b"/>
              <a:pathLst>
                <a:path w="3940" h="8066" extrusionOk="0">
                  <a:moveTo>
                    <a:pt x="0" y="0"/>
                  </a:moveTo>
                  <a:lnTo>
                    <a:pt x="0" y="8065"/>
                  </a:lnTo>
                  <a:lnTo>
                    <a:pt x="3939" y="8065"/>
                  </a:lnTo>
                  <a:lnTo>
                    <a:pt x="3939" y="0"/>
                  </a:ln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7"/>
            <p:cNvSpPr/>
            <p:nvPr/>
          </p:nvSpPr>
          <p:spPr>
            <a:xfrm>
              <a:off x="6446725" y="2351375"/>
              <a:ext cx="22875" cy="201650"/>
            </a:xfrm>
            <a:custGeom>
              <a:avLst/>
              <a:gdLst/>
              <a:ahLst/>
              <a:cxnLst/>
              <a:rect l="l" t="t" r="r" b="b"/>
              <a:pathLst>
                <a:path w="915" h="8066" extrusionOk="0">
                  <a:moveTo>
                    <a:pt x="0" y="0"/>
                  </a:moveTo>
                  <a:lnTo>
                    <a:pt x="0" y="8065"/>
                  </a:lnTo>
                  <a:lnTo>
                    <a:pt x="915" y="8065"/>
                  </a:lnTo>
                  <a:lnTo>
                    <a:pt x="915" y="0"/>
                  </a:ln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7"/>
            <p:cNvSpPr/>
            <p:nvPr/>
          </p:nvSpPr>
          <p:spPr>
            <a:xfrm>
              <a:off x="6123175" y="2351375"/>
              <a:ext cx="22300" cy="201650"/>
            </a:xfrm>
            <a:custGeom>
              <a:avLst/>
              <a:gdLst/>
              <a:ahLst/>
              <a:cxnLst/>
              <a:rect l="l" t="t" r="r" b="b"/>
              <a:pathLst>
                <a:path w="892" h="8066" extrusionOk="0">
                  <a:moveTo>
                    <a:pt x="1" y="0"/>
                  </a:moveTo>
                  <a:lnTo>
                    <a:pt x="1" y="8065"/>
                  </a:lnTo>
                  <a:lnTo>
                    <a:pt x="892" y="8065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7"/>
            <p:cNvSpPr/>
            <p:nvPr/>
          </p:nvSpPr>
          <p:spPr>
            <a:xfrm>
              <a:off x="6155425" y="2384775"/>
              <a:ext cx="259075" cy="136600"/>
            </a:xfrm>
            <a:custGeom>
              <a:avLst/>
              <a:gdLst/>
              <a:ahLst/>
              <a:cxnLst/>
              <a:rect l="l" t="t" r="r" b="b"/>
              <a:pathLst>
                <a:path w="10363" h="5464" extrusionOk="0">
                  <a:moveTo>
                    <a:pt x="282" y="0"/>
                  </a:moveTo>
                  <a:cubicBezTo>
                    <a:pt x="117" y="0"/>
                    <a:pt x="0" y="118"/>
                    <a:pt x="0" y="282"/>
                  </a:cubicBezTo>
                  <a:lnTo>
                    <a:pt x="0" y="5182"/>
                  </a:lnTo>
                  <a:cubicBezTo>
                    <a:pt x="0" y="5346"/>
                    <a:pt x="117" y="5463"/>
                    <a:pt x="282" y="5463"/>
                  </a:cubicBezTo>
                  <a:lnTo>
                    <a:pt x="10082" y="5463"/>
                  </a:lnTo>
                  <a:cubicBezTo>
                    <a:pt x="10246" y="5463"/>
                    <a:pt x="10363" y="5346"/>
                    <a:pt x="10363" y="5182"/>
                  </a:cubicBezTo>
                  <a:lnTo>
                    <a:pt x="10363" y="282"/>
                  </a:lnTo>
                  <a:cubicBezTo>
                    <a:pt x="10363" y="118"/>
                    <a:pt x="10246" y="0"/>
                    <a:pt x="10082" y="0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7"/>
            <p:cNvSpPr/>
            <p:nvPr/>
          </p:nvSpPr>
          <p:spPr>
            <a:xfrm>
              <a:off x="6155425" y="2384775"/>
              <a:ext cx="29900" cy="136600"/>
            </a:xfrm>
            <a:custGeom>
              <a:avLst/>
              <a:gdLst/>
              <a:ahLst/>
              <a:cxnLst/>
              <a:rect l="l" t="t" r="r" b="b"/>
              <a:pathLst>
                <a:path w="1196" h="5464" extrusionOk="0">
                  <a:moveTo>
                    <a:pt x="282" y="0"/>
                  </a:moveTo>
                  <a:cubicBezTo>
                    <a:pt x="117" y="0"/>
                    <a:pt x="0" y="118"/>
                    <a:pt x="0" y="282"/>
                  </a:cubicBezTo>
                  <a:lnTo>
                    <a:pt x="0" y="5182"/>
                  </a:lnTo>
                  <a:cubicBezTo>
                    <a:pt x="0" y="5346"/>
                    <a:pt x="117" y="5463"/>
                    <a:pt x="282" y="5463"/>
                  </a:cubicBezTo>
                  <a:lnTo>
                    <a:pt x="1196" y="5463"/>
                  </a:lnTo>
                  <a:cubicBezTo>
                    <a:pt x="1008" y="5463"/>
                    <a:pt x="891" y="5346"/>
                    <a:pt x="891" y="5182"/>
                  </a:cubicBezTo>
                  <a:lnTo>
                    <a:pt x="891" y="282"/>
                  </a:lnTo>
                  <a:cubicBezTo>
                    <a:pt x="891" y="118"/>
                    <a:pt x="1008" y="0"/>
                    <a:pt x="1196" y="0"/>
                  </a:cubicBezTo>
                  <a:close/>
                </a:path>
              </a:pathLst>
            </a:custGeom>
            <a:solidFill>
              <a:srgbClr val="D8EB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7"/>
            <p:cNvSpPr/>
            <p:nvPr/>
          </p:nvSpPr>
          <p:spPr>
            <a:xfrm>
              <a:off x="6089175" y="2350775"/>
              <a:ext cx="34025" cy="202825"/>
            </a:xfrm>
            <a:custGeom>
              <a:avLst/>
              <a:gdLst/>
              <a:ahLst/>
              <a:cxnLst/>
              <a:rect l="l" t="t" r="r" b="b"/>
              <a:pathLst>
                <a:path w="1361" h="8113" extrusionOk="0">
                  <a:moveTo>
                    <a:pt x="1" y="1"/>
                  </a:moveTo>
                  <a:lnTo>
                    <a:pt x="1" y="8113"/>
                  </a:lnTo>
                  <a:lnTo>
                    <a:pt x="1361" y="8113"/>
                  </a:lnTo>
                  <a:lnTo>
                    <a:pt x="1361" y="1"/>
                  </a:ln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7"/>
            <p:cNvSpPr/>
            <p:nvPr/>
          </p:nvSpPr>
          <p:spPr>
            <a:xfrm>
              <a:off x="6089175" y="2320300"/>
              <a:ext cx="454875" cy="32250"/>
            </a:xfrm>
            <a:custGeom>
              <a:avLst/>
              <a:gdLst/>
              <a:ahLst/>
              <a:cxnLst/>
              <a:rect l="l" t="t" r="r" b="b"/>
              <a:pathLst>
                <a:path w="18195" h="1290" extrusionOk="0">
                  <a:moveTo>
                    <a:pt x="446" y="1"/>
                  </a:moveTo>
                  <a:cubicBezTo>
                    <a:pt x="212" y="1"/>
                    <a:pt x="1" y="188"/>
                    <a:pt x="1" y="423"/>
                  </a:cubicBezTo>
                  <a:lnTo>
                    <a:pt x="1" y="1290"/>
                  </a:lnTo>
                  <a:lnTo>
                    <a:pt x="18194" y="1290"/>
                  </a:lnTo>
                  <a:lnTo>
                    <a:pt x="18194" y="423"/>
                  </a:lnTo>
                  <a:cubicBezTo>
                    <a:pt x="18194" y="165"/>
                    <a:pt x="18030" y="1"/>
                    <a:pt x="17772" y="1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7"/>
            <p:cNvSpPr/>
            <p:nvPr/>
          </p:nvSpPr>
          <p:spPr>
            <a:xfrm>
              <a:off x="6089175" y="2350775"/>
              <a:ext cx="22900" cy="202825"/>
            </a:xfrm>
            <a:custGeom>
              <a:avLst/>
              <a:gdLst/>
              <a:ahLst/>
              <a:cxnLst/>
              <a:rect l="l" t="t" r="r" b="b"/>
              <a:pathLst>
                <a:path w="916" h="8113" extrusionOk="0">
                  <a:moveTo>
                    <a:pt x="1" y="1"/>
                  </a:moveTo>
                  <a:lnTo>
                    <a:pt x="1" y="8113"/>
                  </a:lnTo>
                  <a:lnTo>
                    <a:pt x="915" y="8113"/>
                  </a:lnTo>
                  <a:lnTo>
                    <a:pt x="915" y="1"/>
                  </a:ln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7"/>
            <p:cNvSpPr/>
            <p:nvPr/>
          </p:nvSpPr>
          <p:spPr>
            <a:xfrm>
              <a:off x="6089175" y="2320300"/>
              <a:ext cx="34025" cy="32250"/>
            </a:xfrm>
            <a:custGeom>
              <a:avLst/>
              <a:gdLst/>
              <a:ahLst/>
              <a:cxnLst/>
              <a:rect l="l" t="t" r="r" b="b"/>
              <a:pathLst>
                <a:path w="1361" h="1290" extrusionOk="0">
                  <a:moveTo>
                    <a:pt x="446" y="1"/>
                  </a:moveTo>
                  <a:cubicBezTo>
                    <a:pt x="212" y="1"/>
                    <a:pt x="1" y="188"/>
                    <a:pt x="1" y="423"/>
                  </a:cubicBezTo>
                  <a:lnTo>
                    <a:pt x="1" y="1290"/>
                  </a:lnTo>
                  <a:lnTo>
                    <a:pt x="915" y="1290"/>
                  </a:lnTo>
                  <a:lnTo>
                    <a:pt x="915" y="423"/>
                  </a:lnTo>
                  <a:cubicBezTo>
                    <a:pt x="915" y="165"/>
                    <a:pt x="1126" y="1"/>
                    <a:pt x="1361" y="1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7"/>
            <p:cNvSpPr/>
            <p:nvPr/>
          </p:nvSpPr>
          <p:spPr>
            <a:xfrm>
              <a:off x="6082750" y="2312675"/>
              <a:ext cx="468925" cy="400350"/>
            </a:xfrm>
            <a:custGeom>
              <a:avLst/>
              <a:gdLst/>
              <a:ahLst/>
              <a:cxnLst/>
              <a:rect l="l" t="t" r="r" b="b"/>
              <a:pathLst>
                <a:path w="18757" h="16014" extrusionOk="0">
                  <a:moveTo>
                    <a:pt x="1336" y="1853"/>
                  </a:moveTo>
                  <a:lnTo>
                    <a:pt x="1336" y="2650"/>
                  </a:lnTo>
                  <a:lnTo>
                    <a:pt x="563" y="2650"/>
                  </a:lnTo>
                  <a:lnTo>
                    <a:pt x="563" y="1853"/>
                  </a:lnTo>
                  <a:close/>
                  <a:moveTo>
                    <a:pt x="18193" y="1853"/>
                  </a:moveTo>
                  <a:lnTo>
                    <a:pt x="18193" y="3306"/>
                  </a:lnTo>
                  <a:lnTo>
                    <a:pt x="14817" y="3306"/>
                  </a:lnTo>
                  <a:lnTo>
                    <a:pt x="14817" y="1853"/>
                  </a:lnTo>
                  <a:close/>
                  <a:moveTo>
                    <a:pt x="1313" y="3189"/>
                  </a:moveTo>
                  <a:lnTo>
                    <a:pt x="1313" y="3986"/>
                  </a:lnTo>
                  <a:lnTo>
                    <a:pt x="516" y="3986"/>
                  </a:lnTo>
                  <a:lnTo>
                    <a:pt x="516" y="3189"/>
                  </a:lnTo>
                  <a:close/>
                  <a:moveTo>
                    <a:pt x="1336" y="4549"/>
                  </a:moveTo>
                  <a:lnTo>
                    <a:pt x="1336" y="5346"/>
                  </a:lnTo>
                  <a:lnTo>
                    <a:pt x="563" y="5346"/>
                  </a:lnTo>
                  <a:lnTo>
                    <a:pt x="563" y="4549"/>
                  </a:lnTo>
                  <a:close/>
                  <a:moveTo>
                    <a:pt x="18193" y="3869"/>
                  </a:moveTo>
                  <a:lnTo>
                    <a:pt x="18193" y="5346"/>
                  </a:lnTo>
                  <a:lnTo>
                    <a:pt x="14817" y="5346"/>
                  </a:lnTo>
                  <a:lnTo>
                    <a:pt x="14817" y="3869"/>
                  </a:lnTo>
                  <a:close/>
                  <a:moveTo>
                    <a:pt x="1336" y="5885"/>
                  </a:moveTo>
                  <a:lnTo>
                    <a:pt x="1336" y="6683"/>
                  </a:lnTo>
                  <a:lnTo>
                    <a:pt x="563" y="6683"/>
                  </a:lnTo>
                  <a:lnTo>
                    <a:pt x="563" y="5885"/>
                  </a:lnTo>
                  <a:close/>
                  <a:moveTo>
                    <a:pt x="18193" y="5862"/>
                  </a:moveTo>
                  <a:lnTo>
                    <a:pt x="18193" y="7339"/>
                  </a:lnTo>
                  <a:lnTo>
                    <a:pt x="14817" y="7339"/>
                  </a:lnTo>
                  <a:lnTo>
                    <a:pt x="14817" y="5862"/>
                  </a:lnTo>
                  <a:close/>
                  <a:moveTo>
                    <a:pt x="1313" y="7245"/>
                  </a:moveTo>
                  <a:lnTo>
                    <a:pt x="1313" y="8042"/>
                  </a:lnTo>
                  <a:lnTo>
                    <a:pt x="516" y="8042"/>
                  </a:lnTo>
                  <a:lnTo>
                    <a:pt x="516" y="7245"/>
                  </a:lnTo>
                  <a:close/>
                  <a:moveTo>
                    <a:pt x="1313" y="8558"/>
                  </a:moveTo>
                  <a:lnTo>
                    <a:pt x="1313" y="9355"/>
                  </a:lnTo>
                  <a:lnTo>
                    <a:pt x="516" y="9355"/>
                  </a:lnTo>
                  <a:lnTo>
                    <a:pt x="516" y="8558"/>
                  </a:lnTo>
                  <a:close/>
                  <a:moveTo>
                    <a:pt x="14278" y="1829"/>
                  </a:moveTo>
                  <a:lnTo>
                    <a:pt x="14278" y="9355"/>
                  </a:lnTo>
                  <a:lnTo>
                    <a:pt x="1876" y="9355"/>
                  </a:lnTo>
                  <a:lnTo>
                    <a:pt x="1876" y="1829"/>
                  </a:lnTo>
                  <a:close/>
                  <a:moveTo>
                    <a:pt x="18193" y="7878"/>
                  </a:moveTo>
                  <a:lnTo>
                    <a:pt x="18193" y="9355"/>
                  </a:lnTo>
                  <a:lnTo>
                    <a:pt x="14817" y="9355"/>
                  </a:lnTo>
                  <a:lnTo>
                    <a:pt x="14817" y="7878"/>
                  </a:lnTo>
                  <a:close/>
                  <a:moveTo>
                    <a:pt x="18193" y="9871"/>
                  </a:moveTo>
                  <a:lnTo>
                    <a:pt x="18193" y="11090"/>
                  </a:lnTo>
                  <a:cubicBezTo>
                    <a:pt x="18193" y="11208"/>
                    <a:pt x="18100" y="11254"/>
                    <a:pt x="18029" y="11254"/>
                  </a:cubicBezTo>
                  <a:lnTo>
                    <a:pt x="703" y="11254"/>
                  </a:lnTo>
                  <a:cubicBezTo>
                    <a:pt x="610" y="11254"/>
                    <a:pt x="516" y="11161"/>
                    <a:pt x="516" y="11090"/>
                  </a:cubicBezTo>
                  <a:lnTo>
                    <a:pt x="516" y="9871"/>
                  </a:lnTo>
                  <a:close/>
                  <a:moveTo>
                    <a:pt x="10480" y="11841"/>
                  </a:moveTo>
                  <a:lnTo>
                    <a:pt x="10480" y="14068"/>
                  </a:lnTo>
                  <a:lnTo>
                    <a:pt x="9988" y="14068"/>
                  </a:lnTo>
                  <a:cubicBezTo>
                    <a:pt x="9847" y="14068"/>
                    <a:pt x="9730" y="14185"/>
                    <a:pt x="9730" y="14326"/>
                  </a:cubicBezTo>
                  <a:cubicBezTo>
                    <a:pt x="9730" y="14490"/>
                    <a:pt x="9847" y="14607"/>
                    <a:pt x="9988" y="14607"/>
                  </a:cubicBezTo>
                  <a:lnTo>
                    <a:pt x="12121" y="14607"/>
                  </a:lnTo>
                  <a:cubicBezTo>
                    <a:pt x="12238" y="14607"/>
                    <a:pt x="12356" y="14677"/>
                    <a:pt x="12426" y="14795"/>
                  </a:cubicBezTo>
                  <a:lnTo>
                    <a:pt x="12684" y="15475"/>
                  </a:lnTo>
                  <a:lnTo>
                    <a:pt x="12684" y="15498"/>
                  </a:lnTo>
                  <a:lnTo>
                    <a:pt x="5979" y="15498"/>
                  </a:lnTo>
                  <a:lnTo>
                    <a:pt x="5979" y="15475"/>
                  </a:lnTo>
                  <a:lnTo>
                    <a:pt x="6236" y="14795"/>
                  </a:lnTo>
                  <a:cubicBezTo>
                    <a:pt x="6283" y="14677"/>
                    <a:pt x="6377" y="14607"/>
                    <a:pt x="6518" y="14607"/>
                  </a:cubicBezTo>
                  <a:lnTo>
                    <a:pt x="8675" y="14607"/>
                  </a:lnTo>
                  <a:cubicBezTo>
                    <a:pt x="8815" y="14607"/>
                    <a:pt x="8933" y="14490"/>
                    <a:pt x="8933" y="14326"/>
                  </a:cubicBezTo>
                  <a:cubicBezTo>
                    <a:pt x="8933" y="14185"/>
                    <a:pt x="8815" y="14068"/>
                    <a:pt x="8675" y="14068"/>
                  </a:cubicBezTo>
                  <a:lnTo>
                    <a:pt x="8112" y="14068"/>
                  </a:lnTo>
                  <a:lnTo>
                    <a:pt x="8112" y="11841"/>
                  </a:lnTo>
                  <a:close/>
                  <a:moveTo>
                    <a:pt x="703" y="1"/>
                  </a:moveTo>
                  <a:cubicBezTo>
                    <a:pt x="328" y="1"/>
                    <a:pt x="0" y="329"/>
                    <a:pt x="0" y="704"/>
                  </a:cubicBezTo>
                  <a:lnTo>
                    <a:pt x="0" y="11090"/>
                  </a:lnTo>
                  <a:cubicBezTo>
                    <a:pt x="0" y="11465"/>
                    <a:pt x="328" y="11794"/>
                    <a:pt x="703" y="11794"/>
                  </a:cubicBezTo>
                  <a:lnTo>
                    <a:pt x="7620" y="11794"/>
                  </a:lnTo>
                  <a:lnTo>
                    <a:pt x="7620" y="14021"/>
                  </a:lnTo>
                  <a:lnTo>
                    <a:pt x="6565" y="14021"/>
                  </a:lnTo>
                  <a:cubicBezTo>
                    <a:pt x="6213" y="14021"/>
                    <a:pt x="5885" y="14208"/>
                    <a:pt x="5768" y="14560"/>
                  </a:cubicBezTo>
                  <a:lnTo>
                    <a:pt x="5510" y="15240"/>
                  </a:lnTo>
                  <a:cubicBezTo>
                    <a:pt x="5439" y="15428"/>
                    <a:pt x="5439" y="15615"/>
                    <a:pt x="5557" y="15779"/>
                  </a:cubicBezTo>
                  <a:cubicBezTo>
                    <a:pt x="5674" y="15920"/>
                    <a:pt x="5861" y="16014"/>
                    <a:pt x="6025" y="16014"/>
                  </a:cubicBezTo>
                  <a:lnTo>
                    <a:pt x="12684" y="16014"/>
                  </a:lnTo>
                  <a:cubicBezTo>
                    <a:pt x="12871" y="16014"/>
                    <a:pt x="13036" y="15920"/>
                    <a:pt x="13153" y="15779"/>
                  </a:cubicBezTo>
                  <a:cubicBezTo>
                    <a:pt x="13270" y="15615"/>
                    <a:pt x="13270" y="15428"/>
                    <a:pt x="13223" y="15240"/>
                  </a:cubicBezTo>
                  <a:lnTo>
                    <a:pt x="12942" y="14560"/>
                  </a:lnTo>
                  <a:cubicBezTo>
                    <a:pt x="12825" y="14255"/>
                    <a:pt x="12520" y="14021"/>
                    <a:pt x="12168" y="14021"/>
                  </a:cubicBezTo>
                  <a:lnTo>
                    <a:pt x="11113" y="14021"/>
                  </a:lnTo>
                  <a:lnTo>
                    <a:pt x="11113" y="11794"/>
                  </a:lnTo>
                  <a:lnTo>
                    <a:pt x="18029" y="11794"/>
                  </a:lnTo>
                  <a:cubicBezTo>
                    <a:pt x="18405" y="11794"/>
                    <a:pt x="18733" y="11465"/>
                    <a:pt x="18733" y="11090"/>
                  </a:cubicBezTo>
                  <a:lnTo>
                    <a:pt x="18733" y="704"/>
                  </a:lnTo>
                  <a:cubicBezTo>
                    <a:pt x="18756" y="329"/>
                    <a:pt x="18428" y="1"/>
                    <a:pt x="18029" y="1"/>
                  </a:cubicBezTo>
                  <a:lnTo>
                    <a:pt x="3517" y="1"/>
                  </a:lnTo>
                  <a:cubicBezTo>
                    <a:pt x="3376" y="1"/>
                    <a:pt x="3259" y="118"/>
                    <a:pt x="3259" y="259"/>
                  </a:cubicBezTo>
                  <a:cubicBezTo>
                    <a:pt x="3259" y="423"/>
                    <a:pt x="3376" y="540"/>
                    <a:pt x="3517" y="540"/>
                  </a:cubicBezTo>
                  <a:lnTo>
                    <a:pt x="18029" y="540"/>
                  </a:lnTo>
                  <a:cubicBezTo>
                    <a:pt x="18100" y="540"/>
                    <a:pt x="18193" y="610"/>
                    <a:pt x="18193" y="704"/>
                  </a:cubicBezTo>
                  <a:lnTo>
                    <a:pt x="18193" y="1267"/>
                  </a:lnTo>
                  <a:lnTo>
                    <a:pt x="516" y="1267"/>
                  </a:lnTo>
                  <a:lnTo>
                    <a:pt x="516" y="704"/>
                  </a:lnTo>
                  <a:cubicBezTo>
                    <a:pt x="516" y="610"/>
                    <a:pt x="610" y="540"/>
                    <a:pt x="703" y="540"/>
                  </a:cubicBezTo>
                  <a:lnTo>
                    <a:pt x="2251" y="540"/>
                  </a:lnTo>
                  <a:cubicBezTo>
                    <a:pt x="2391" y="540"/>
                    <a:pt x="2509" y="423"/>
                    <a:pt x="2509" y="259"/>
                  </a:cubicBezTo>
                  <a:cubicBezTo>
                    <a:pt x="2509" y="118"/>
                    <a:pt x="2391" y="1"/>
                    <a:pt x="225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7"/>
            <p:cNvSpPr/>
            <p:nvPr/>
          </p:nvSpPr>
          <p:spPr>
            <a:xfrm>
              <a:off x="6148375" y="2377150"/>
              <a:ext cx="272575" cy="150075"/>
            </a:xfrm>
            <a:custGeom>
              <a:avLst/>
              <a:gdLst/>
              <a:ahLst/>
              <a:cxnLst/>
              <a:rect l="l" t="t" r="r" b="b"/>
              <a:pathLst>
                <a:path w="10903" h="6003" extrusionOk="0">
                  <a:moveTo>
                    <a:pt x="10364" y="563"/>
                  </a:moveTo>
                  <a:cubicBezTo>
                    <a:pt x="10364" y="563"/>
                    <a:pt x="10387" y="563"/>
                    <a:pt x="10387" y="587"/>
                  </a:cubicBezTo>
                  <a:lnTo>
                    <a:pt x="10387" y="5487"/>
                  </a:lnTo>
                  <a:lnTo>
                    <a:pt x="564" y="5510"/>
                  </a:lnTo>
                  <a:cubicBezTo>
                    <a:pt x="564" y="5510"/>
                    <a:pt x="540" y="5510"/>
                    <a:pt x="540" y="5487"/>
                  </a:cubicBezTo>
                  <a:lnTo>
                    <a:pt x="540" y="587"/>
                  </a:lnTo>
                  <a:cubicBezTo>
                    <a:pt x="540" y="587"/>
                    <a:pt x="540" y="563"/>
                    <a:pt x="564" y="563"/>
                  </a:cubicBezTo>
                  <a:close/>
                  <a:moveTo>
                    <a:pt x="564" y="1"/>
                  </a:moveTo>
                  <a:cubicBezTo>
                    <a:pt x="235" y="1"/>
                    <a:pt x="1" y="259"/>
                    <a:pt x="1" y="563"/>
                  </a:cubicBezTo>
                  <a:lnTo>
                    <a:pt x="1" y="5463"/>
                  </a:lnTo>
                  <a:cubicBezTo>
                    <a:pt x="1" y="5768"/>
                    <a:pt x="282" y="6003"/>
                    <a:pt x="564" y="6003"/>
                  </a:cubicBezTo>
                  <a:lnTo>
                    <a:pt x="10364" y="6003"/>
                  </a:lnTo>
                  <a:cubicBezTo>
                    <a:pt x="10668" y="6003"/>
                    <a:pt x="10903" y="5745"/>
                    <a:pt x="10903" y="5463"/>
                  </a:cubicBezTo>
                  <a:lnTo>
                    <a:pt x="10903" y="563"/>
                  </a:lnTo>
                  <a:cubicBezTo>
                    <a:pt x="10903" y="259"/>
                    <a:pt x="10668" y="1"/>
                    <a:pt x="103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7"/>
            <p:cNvSpPr/>
            <p:nvPr/>
          </p:nvSpPr>
          <p:spPr>
            <a:xfrm>
              <a:off x="6236900" y="2402950"/>
              <a:ext cx="96150" cy="95550"/>
            </a:xfrm>
            <a:custGeom>
              <a:avLst/>
              <a:gdLst/>
              <a:ahLst/>
              <a:cxnLst/>
              <a:rect l="l" t="t" r="r" b="b"/>
              <a:pathLst>
                <a:path w="3846" h="3822" extrusionOk="0">
                  <a:moveTo>
                    <a:pt x="2157" y="1641"/>
                  </a:moveTo>
                  <a:lnTo>
                    <a:pt x="2157" y="1665"/>
                  </a:lnTo>
                  <a:cubicBezTo>
                    <a:pt x="2063" y="1899"/>
                    <a:pt x="1899" y="2087"/>
                    <a:pt x="1665" y="2157"/>
                  </a:cubicBezTo>
                  <a:lnTo>
                    <a:pt x="1665" y="1665"/>
                  </a:lnTo>
                  <a:cubicBezTo>
                    <a:pt x="1665" y="1665"/>
                    <a:pt x="1665" y="1641"/>
                    <a:pt x="1688" y="1641"/>
                  </a:cubicBezTo>
                  <a:close/>
                  <a:moveTo>
                    <a:pt x="1360" y="586"/>
                  </a:moveTo>
                  <a:cubicBezTo>
                    <a:pt x="1712" y="586"/>
                    <a:pt x="2040" y="821"/>
                    <a:pt x="2157" y="1149"/>
                  </a:cubicBezTo>
                  <a:lnTo>
                    <a:pt x="1665" y="1149"/>
                  </a:lnTo>
                  <a:cubicBezTo>
                    <a:pt x="1336" y="1149"/>
                    <a:pt x="1102" y="1407"/>
                    <a:pt x="1102" y="1688"/>
                  </a:cubicBezTo>
                  <a:lnTo>
                    <a:pt x="1102" y="2181"/>
                  </a:lnTo>
                  <a:cubicBezTo>
                    <a:pt x="774" y="2040"/>
                    <a:pt x="539" y="1759"/>
                    <a:pt x="539" y="1407"/>
                  </a:cubicBezTo>
                  <a:cubicBezTo>
                    <a:pt x="539" y="938"/>
                    <a:pt x="914" y="586"/>
                    <a:pt x="1360" y="586"/>
                  </a:cubicBezTo>
                  <a:close/>
                  <a:moveTo>
                    <a:pt x="3259" y="1665"/>
                  </a:moveTo>
                  <a:cubicBezTo>
                    <a:pt x="3259" y="1665"/>
                    <a:pt x="3306" y="1665"/>
                    <a:pt x="3306" y="1688"/>
                  </a:cubicBezTo>
                  <a:lnTo>
                    <a:pt x="3306" y="3306"/>
                  </a:lnTo>
                  <a:lnTo>
                    <a:pt x="1665" y="3329"/>
                  </a:lnTo>
                  <a:cubicBezTo>
                    <a:pt x="1665" y="3329"/>
                    <a:pt x="1618" y="3329"/>
                    <a:pt x="1618" y="3306"/>
                  </a:cubicBezTo>
                  <a:lnTo>
                    <a:pt x="1618" y="2743"/>
                  </a:lnTo>
                  <a:cubicBezTo>
                    <a:pt x="2157" y="2626"/>
                    <a:pt x="2579" y="2228"/>
                    <a:pt x="2720" y="1665"/>
                  </a:cubicBezTo>
                  <a:close/>
                  <a:moveTo>
                    <a:pt x="1383" y="0"/>
                  </a:moveTo>
                  <a:cubicBezTo>
                    <a:pt x="633" y="0"/>
                    <a:pt x="0" y="610"/>
                    <a:pt x="0" y="1360"/>
                  </a:cubicBezTo>
                  <a:cubicBezTo>
                    <a:pt x="0" y="2040"/>
                    <a:pt x="492" y="2603"/>
                    <a:pt x="1125" y="2720"/>
                  </a:cubicBezTo>
                  <a:lnTo>
                    <a:pt x="1125" y="3283"/>
                  </a:lnTo>
                  <a:cubicBezTo>
                    <a:pt x="1125" y="3587"/>
                    <a:pt x="1383" y="3822"/>
                    <a:pt x="1688" y="3822"/>
                  </a:cubicBezTo>
                  <a:lnTo>
                    <a:pt x="3282" y="3822"/>
                  </a:lnTo>
                  <a:cubicBezTo>
                    <a:pt x="3611" y="3822"/>
                    <a:pt x="3845" y="3564"/>
                    <a:pt x="3845" y="3283"/>
                  </a:cubicBezTo>
                  <a:lnTo>
                    <a:pt x="3845" y="1665"/>
                  </a:lnTo>
                  <a:cubicBezTo>
                    <a:pt x="3845" y="1384"/>
                    <a:pt x="3587" y="1102"/>
                    <a:pt x="3306" y="1102"/>
                  </a:cubicBezTo>
                  <a:lnTo>
                    <a:pt x="2743" y="1102"/>
                  </a:lnTo>
                  <a:cubicBezTo>
                    <a:pt x="2626" y="493"/>
                    <a:pt x="2063" y="0"/>
                    <a:pt x="13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7" name="Picture 46" descr="WhatsApp Image 2021-10-30 at 17.37.0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49" name="Picture 48" descr="Gmail-logo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50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51" name="Picture 50" descr="pngtree-instagram-icon-instagram-logo-png-image_358485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52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53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54" name="Picture 53" descr="Facebook-logo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55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4" name="Google Shape;954;p36"/>
          <p:cNvSpPr txBox="1">
            <a:spLocks noGrp="1"/>
          </p:cNvSpPr>
          <p:nvPr>
            <p:ph type="title"/>
          </p:nvPr>
        </p:nvSpPr>
        <p:spPr>
          <a:xfrm>
            <a:off x="3818625" y="1199500"/>
            <a:ext cx="4343400" cy="2688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500" dirty="0" smtClean="0"/>
              <a:t>BODMAS </a:t>
            </a:r>
            <a:br>
              <a:rPr lang="en-US" sz="8500" dirty="0" smtClean="0"/>
            </a:br>
            <a:r>
              <a:rPr lang="en-US" sz="8500" dirty="0" smtClean="0"/>
              <a:t>RULE -</a:t>
            </a:r>
            <a:endParaRPr sz="8500"/>
          </a:p>
        </p:txBody>
      </p:sp>
      <p:grpSp>
        <p:nvGrpSpPr>
          <p:cNvPr id="955" name="Google Shape;955;p36"/>
          <p:cNvGrpSpPr/>
          <p:nvPr/>
        </p:nvGrpSpPr>
        <p:grpSpPr>
          <a:xfrm>
            <a:off x="874141" y="1481292"/>
            <a:ext cx="2398828" cy="2291883"/>
            <a:chOff x="3920000" y="479450"/>
            <a:chExt cx="1008250" cy="963300"/>
          </a:xfrm>
        </p:grpSpPr>
        <p:sp>
          <p:nvSpPr>
            <p:cNvPr id="956" name="Google Shape;956;p36"/>
            <p:cNvSpPr/>
            <p:nvPr/>
          </p:nvSpPr>
          <p:spPr>
            <a:xfrm>
              <a:off x="4558950" y="887500"/>
              <a:ext cx="268550" cy="228550"/>
            </a:xfrm>
            <a:custGeom>
              <a:avLst/>
              <a:gdLst/>
              <a:ahLst/>
              <a:cxnLst/>
              <a:rect l="l" t="t" r="r" b="b"/>
              <a:pathLst>
                <a:path w="10742" h="9142" extrusionOk="0">
                  <a:moveTo>
                    <a:pt x="5744" y="1662"/>
                  </a:moveTo>
                  <a:cubicBezTo>
                    <a:pt x="7096" y="1662"/>
                    <a:pt x="8406" y="2661"/>
                    <a:pt x="8489" y="4251"/>
                  </a:cubicBezTo>
                  <a:cubicBezTo>
                    <a:pt x="8586" y="5762"/>
                    <a:pt x="7425" y="7049"/>
                    <a:pt x="5928" y="7133"/>
                  </a:cubicBezTo>
                  <a:lnTo>
                    <a:pt x="5914" y="7133"/>
                  </a:lnTo>
                  <a:cubicBezTo>
                    <a:pt x="5862" y="7136"/>
                    <a:pt x="5810" y="7137"/>
                    <a:pt x="5759" y="7137"/>
                  </a:cubicBezTo>
                  <a:cubicBezTo>
                    <a:pt x="3422" y="7137"/>
                    <a:pt x="2142" y="4352"/>
                    <a:pt x="3731" y="2571"/>
                  </a:cubicBezTo>
                  <a:cubicBezTo>
                    <a:pt x="4294" y="1945"/>
                    <a:pt x="5025" y="1662"/>
                    <a:pt x="5744" y="1662"/>
                  </a:cubicBezTo>
                  <a:close/>
                  <a:moveTo>
                    <a:pt x="6016" y="1"/>
                  </a:moveTo>
                  <a:cubicBezTo>
                    <a:pt x="4815" y="1"/>
                    <a:pt x="3595" y="473"/>
                    <a:pt x="2653" y="1522"/>
                  </a:cubicBezTo>
                  <a:cubicBezTo>
                    <a:pt x="0" y="4490"/>
                    <a:pt x="2132" y="9142"/>
                    <a:pt x="6032" y="9142"/>
                  </a:cubicBezTo>
                  <a:cubicBezTo>
                    <a:pt x="6122" y="9142"/>
                    <a:pt x="6213" y="9139"/>
                    <a:pt x="6306" y="9134"/>
                  </a:cubicBezTo>
                  <a:cubicBezTo>
                    <a:pt x="8810" y="8994"/>
                    <a:pt x="10741" y="6839"/>
                    <a:pt x="10616" y="4335"/>
                  </a:cubicBezTo>
                  <a:cubicBezTo>
                    <a:pt x="10469" y="1675"/>
                    <a:pt x="8276" y="1"/>
                    <a:pt x="6016" y="1"/>
                  </a:cubicBezTo>
                  <a:close/>
                </a:path>
              </a:pathLst>
            </a:custGeom>
            <a:solidFill>
              <a:srgbClr val="00DEB4"/>
            </a:solidFill>
            <a:ln w="31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" name="Google Shape;957;p36"/>
            <p:cNvSpPr/>
            <p:nvPr/>
          </p:nvSpPr>
          <p:spPr>
            <a:xfrm>
              <a:off x="4622125" y="821900"/>
              <a:ext cx="222725" cy="228950"/>
            </a:xfrm>
            <a:custGeom>
              <a:avLst/>
              <a:gdLst/>
              <a:ahLst/>
              <a:cxnLst/>
              <a:rect l="l" t="t" r="r" b="b"/>
              <a:pathLst>
                <a:path w="8909" h="9158" extrusionOk="0">
                  <a:moveTo>
                    <a:pt x="8009" y="0"/>
                  </a:moveTo>
                  <a:cubicBezTo>
                    <a:pt x="7813" y="0"/>
                    <a:pt x="7632" y="88"/>
                    <a:pt x="7543" y="298"/>
                  </a:cubicBezTo>
                  <a:cubicBezTo>
                    <a:pt x="7417" y="620"/>
                    <a:pt x="7235" y="899"/>
                    <a:pt x="7025" y="1165"/>
                  </a:cubicBezTo>
                  <a:cubicBezTo>
                    <a:pt x="6913" y="1123"/>
                    <a:pt x="6801" y="1109"/>
                    <a:pt x="6689" y="1081"/>
                  </a:cubicBezTo>
                  <a:cubicBezTo>
                    <a:pt x="6534" y="1050"/>
                    <a:pt x="6376" y="1034"/>
                    <a:pt x="6220" y="1034"/>
                  </a:cubicBezTo>
                  <a:cubicBezTo>
                    <a:pt x="5403" y="1034"/>
                    <a:pt x="4637" y="1462"/>
                    <a:pt x="4660" y="2285"/>
                  </a:cubicBezTo>
                  <a:cubicBezTo>
                    <a:pt x="4674" y="2970"/>
                    <a:pt x="5276" y="3418"/>
                    <a:pt x="5682" y="3964"/>
                  </a:cubicBezTo>
                  <a:cubicBezTo>
                    <a:pt x="5836" y="4174"/>
                    <a:pt x="6004" y="4384"/>
                    <a:pt x="5752" y="4496"/>
                  </a:cubicBezTo>
                  <a:cubicBezTo>
                    <a:pt x="5687" y="4521"/>
                    <a:pt x="5620" y="4531"/>
                    <a:pt x="5552" y="4531"/>
                  </a:cubicBezTo>
                  <a:cubicBezTo>
                    <a:pt x="5352" y="4531"/>
                    <a:pt x="5142" y="4443"/>
                    <a:pt x="4954" y="4370"/>
                  </a:cubicBezTo>
                  <a:cubicBezTo>
                    <a:pt x="4591" y="4244"/>
                    <a:pt x="4218" y="4162"/>
                    <a:pt x="3864" y="4162"/>
                  </a:cubicBezTo>
                  <a:cubicBezTo>
                    <a:pt x="3468" y="4162"/>
                    <a:pt x="3095" y="4265"/>
                    <a:pt x="2785" y="4524"/>
                  </a:cubicBezTo>
                  <a:cubicBezTo>
                    <a:pt x="2351" y="4874"/>
                    <a:pt x="2337" y="5405"/>
                    <a:pt x="2561" y="5923"/>
                  </a:cubicBezTo>
                  <a:cubicBezTo>
                    <a:pt x="2687" y="6161"/>
                    <a:pt x="2827" y="6399"/>
                    <a:pt x="2981" y="6623"/>
                  </a:cubicBezTo>
                  <a:cubicBezTo>
                    <a:pt x="3051" y="6721"/>
                    <a:pt x="3121" y="6833"/>
                    <a:pt x="3205" y="6931"/>
                  </a:cubicBezTo>
                  <a:cubicBezTo>
                    <a:pt x="3233" y="6987"/>
                    <a:pt x="3261" y="7029"/>
                    <a:pt x="3303" y="7084"/>
                  </a:cubicBezTo>
                  <a:cubicBezTo>
                    <a:pt x="3303" y="7098"/>
                    <a:pt x="3331" y="7126"/>
                    <a:pt x="3345" y="7154"/>
                  </a:cubicBezTo>
                  <a:cubicBezTo>
                    <a:pt x="3401" y="7238"/>
                    <a:pt x="3457" y="7336"/>
                    <a:pt x="3499" y="7434"/>
                  </a:cubicBezTo>
                  <a:lnTo>
                    <a:pt x="3527" y="7518"/>
                  </a:lnTo>
                  <a:cubicBezTo>
                    <a:pt x="3527" y="7546"/>
                    <a:pt x="3541" y="7560"/>
                    <a:pt x="3541" y="7588"/>
                  </a:cubicBezTo>
                  <a:cubicBezTo>
                    <a:pt x="3541" y="7602"/>
                    <a:pt x="3541" y="7630"/>
                    <a:pt x="3541" y="7644"/>
                  </a:cubicBezTo>
                  <a:cubicBezTo>
                    <a:pt x="3541" y="7672"/>
                    <a:pt x="3513" y="7728"/>
                    <a:pt x="3513" y="7756"/>
                  </a:cubicBezTo>
                  <a:lnTo>
                    <a:pt x="3499" y="7812"/>
                  </a:lnTo>
                  <a:lnTo>
                    <a:pt x="3457" y="7840"/>
                  </a:lnTo>
                  <a:cubicBezTo>
                    <a:pt x="3429" y="7854"/>
                    <a:pt x="3415" y="7854"/>
                    <a:pt x="3401" y="7868"/>
                  </a:cubicBezTo>
                  <a:lnTo>
                    <a:pt x="3345" y="7882"/>
                  </a:lnTo>
                  <a:lnTo>
                    <a:pt x="2869" y="7882"/>
                  </a:lnTo>
                  <a:lnTo>
                    <a:pt x="2519" y="7840"/>
                  </a:lnTo>
                  <a:cubicBezTo>
                    <a:pt x="2179" y="7804"/>
                    <a:pt x="1363" y="7662"/>
                    <a:pt x="926" y="7662"/>
                  </a:cubicBezTo>
                  <a:cubicBezTo>
                    <a:pt x="860" y="7662"/>
                    <a:pt x="802" y="7665"/>
                    <a:pt x="756" y="7672"/>
                  </a:cubicBezTo>
                  <a:cubicBezTo>
                    <a:pt x="756" y="7672"/>
                    <a:pt x="0" y="8890"/>
                    <a:pt x="0" y="8904"/>
                  </a:cubicBezTo>
                  <a:cubicBezTo>
                    <a:pt x="7" y="8902"/>
                    <a:pt x="19" y="8901"/>
                    <a:pt x="38" y="8901"/>
                  </a:cubicBezTo>
                  <a:cubicBezTo>
                    <a:pt x="352" y="8901"/>
                    <a:pt x="2359" y="9116"/>
                    <a:pt x="2967" y="9155"/>
                  </a:cubicBezTo>
                  <a:cubicBezTo>
                    <a:pt x="2998" y="9157"/>
                    <a:pt x="3030" y="9157"/>
                    <a:pt x="3061" y="9157"/>
                  </a:cubicBezTo>
                  <a:cubicBezTo>
                    <a:pt x="3689" y="9157"/>
                    <a:pt x="4325" y="8893"/>
                    <a:pt x="4618" y="8400"/>
                  </a:cubicBezTo>
                  <a:cubicBezTo>
                    <a:pt x="4898" y="7938"/>
                    <a:pt x="4828" y="7392"/>
                    <a:pt x="4548" y="6889"/>
                  </a:cubicBezTo>
                  <a:cubicBezTo>
                    <a:pt x="4408" y="6665"/>
                    <a:pt x="4254" y="6427"/>
                    <a:pt x="4100" y="6203"/>
                  </a:cubicBezTo>
                  <a:cubicBezTo>
                    <a:pt x="4030" y="6091"/>
                    <a:pt x="3947" y="5979"/>
                    <a:pt x="3877" y="5867"/>
                  </a:cubicBezTo>
                  <a:lnTo>
                    <a:pt x="3849" y="5825"/>
                  </a:lnTo>
                  <a:lnTo>
                    <a:pt x="3849" y="5811"/>
                  </a:lnTo>
                  <a:cubicBezTo>
                    <a:pt x="3821" y="5769"/>
                    <a:pt x="3793" y="5727"/>
                    <a:pt x="3765" y="5671"/>
                  </a:cubicBezTo>
                  <a:cubicBezTo>
                    <a:pt x="3737" y="5615"/>
                    <a:pt x="3723" y="5573"/>
                    <a:pt x="3695" y="5517"/>
                  </a:cubicBezTo>
                  <a:cubicBezTo>
                    <a:pt x="3681" y="5503"/>
                    <a:pt x="3681" y="5503"/>
                    <a:pt x="3681" y="5489"/>
                  </a:cubicBezTo>
                  <a:lnTo>
                    <a:pt x="3681" y="5461"/>
                  </a:lnTo>
                  <a:cubicBezTo>
                    <a:pt x="3681" y="5447"/>
                    <a:pt x="3681" y="5433"/>
                    <a:pt x="3681" y="5419"/>
                  </a:cubicBezTo>
                  <a:lnTo>
                    <a:pt x="3709" y="5405"/>
                  </a:lnTo>
                  <a:cubicBezTo>
                    <a:pt x="3793" y="5349"/>
                    <a:pt x="3891" y="5307"/>
                    <a:pt x="3988" y="5307"/>
                  </a:cubicBezTo>
                  <a:cubicBezTo>
                    <a:pt x="4019" y="5302"/>
                    <a:pt x="4051" y="5300"/>
                    <a:pt x="4083" y="5300"/>
                  </a:cubicBezTo>
                  <a:cubicBezTo>
                    <a:pt x="4325" y="5300"/>
                    <a:pt x="4592" y="5429"/>
                    <a:pt x="4814" y="5503"/>
                  </a:cubicBezTo>
                  <a:cubicBezTo>
                    <a:pt x="5094" y="5615"/>
                    <a:pt x="5392" y="5671"/>
                    <a:pt x="5693" y="5671"/>
                  </a:cubicBezTo>
                  <a:cubicBezTo>
                    <a:pt x="5843" y="5671"/>
                    <a:pt x="5994" y="5657"/>
                    <a:pt x="6143" y="5629"/>
                  </a:cubicBezTo>
                  <a:cubicBezTo>
                    <a:pt x="6619" y="5517"/>
                    <a:pt x="7025" y="5209"/>
                    <a:pt x="7123" y="4762"/>
                  </a:cubicBezTo>
                  <a:cubicBezTo>
                    <a:pt x="7221" y="4356"/>
                    <a:pt x="7053" y="3936"/>
                    <a:pt x="6815" y="3572"/>
                  </a:cubicBezTo>
                  <a:cubicBezTo>
                    <a:pt x="6619" y="3292"/>
                    <a:pt x="6395" y="3026"/>
                    <a:pt x="6157" y="2789"/>
                  </a:cubicBezTo>
                  <a:cubicBezTo>
                    <a:pt x="6059" y="2677"/>
                    <a:pt x="5990" y="2565"/>
                    <a:pt x="5934" y="2439"/>
                  </a:cubicBezTo>
                  <a:cubicBezTo>
                    <a:pt x="5920" y="2411"/>
                    <a:pt x="5920" y="2369"/>
                    <a:pt x="5934" y="2327"/>
                  </a:cubicBezTo>
                  <a:cubicBezTo>
                    <a:pt x="6008" y="2195"/>
                    <a:pt x="6133" y="2150"/>
                    <a:pt x="6281" y="2150"/>
                  </a:cubicBezTo>
                  <a:cubicBezTo>
                    <a:pt x="6598" y="2150"/>
                    <a:pt x="7026" y="2355"/>
                    <a:pt x="7314" y="2355"/>
                  </a:cubicBezTo>
                  <a:cubicBezTo>
                    <a:pt x="7320" y="2355"/>
                    <a:pt x="7327" y="2355"/>
                    <a:pt x="7333" y="2355"/>
                  </a:cubicBezTo>
                  <a:cubicBezTo>
                    <a:pt x="7683" y="2341"/>
                    <a:pt x="7893" y="2117"/>
                    <a:pt x="8075" y="1893"/>
                  </a:cubicBezTo>
                  <a:cubicBezTo>
                    <a:pt x="8326" y="1571"/>
                    <a:pt x="8550" y="1221"/>
                    <a:pt x="8718" y="843"/>
                  </a:cubicBezTo>
                  <a:cubicBezTo>
                    <a:pt x="8909" y="396"/>
                    <a:pt x="8425" y="0"/>
                    <a:pt x="800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" name="Google Shape;958;p36"/>
            <p:cNvSpPr/>
            <p:nvPr/>
          </p:nvSpPr>
          <p:spPr>
            <a:xfrm>
              <a:off x="4771500" y="685850"/>
              <a:ext cx="156750" cy="166200"/>
            </a:xfrm>
            <a:custGeom>
              <a:avLst/>
              <a:gdLst/>
              <a:ahLst/>
              <a:cxnLst/>
              <a:rect l="l" t="t" r="r" b="b"/>
              <a:pathLst>
                <a:path w="6270" h="6648" extrusionOk="0">
                  <a:moveTo>
                    <a:pt x="3819" y="0"/>
                  </a:moveTo>
                  <a:cubicBezTo>
                    <a:pt x="3651" y="0"/>
                    <a:pt x="3425" y="166"/>
                    <a:pt x="3163" y="590"/>
                  </a:cubicBezTo>
                  <a:cubicBezTo>
                    <a:pt x="3009" y="842"/>
                    <a:pt x="2883" y="1094"/>
                    <a:pt x="2771" y="1360"/>
                  </a:cubicBezTo>
                  <a:lnTo>
                    <a:pt x="2239" y="2619"/>
                  </a:lnTo>
                  <a:cubicBezTo>
                    <a:pt x="2239" y="2619"/>
                    <a:pt x="2172" y="1106"/>
                    <a:pt x="1514" y="1106"/>
                  </a:cubicBezTo>
                  <a:cubicBezTo>
                    <a:pt x="1500" y="1106"/>
                    <a:pt x="1485" y="1106"/>
                    <a:pt x="1470" y="1108"/>
                  </a:cubicBezTo>
                  <a:cubicBezTo>
                    <a:pt x="1036" y="1136"/>
                    <a:pt x="182" y="3543"/>
                    <a:pt x="1274" y="4634"/>
                  </a:cubicBezTo>
                  <a:cubicBezTo>
                    <a:pt x="1274" y="4634"/>
                    <a:pt x="1" y="5152"/>
                    <a:pt x="1540" y="5978"/>
                  </a:cubicBezTo>
                  <a:cubicBezTo>
                    <a:pt x="2323" y="6398"/>
                    <a:pt x="2908" y="6648"/>
                    <a:pt x="3242" y="6648"/>
                  </a:cubicBezTo>
                  <a:cubicBezTo>
                    <a:pt x="3565" y="6648"/>
                    <a:pt x="3656" y="6415"/>
                    <a:pt x="3471" y="5880"/>
                  </a:cubicBezTo>
                  <a:lnTo>
                    <a:pt x="3471" y="5880"/>
                  </a:lnTo>
                  <a:cubicBezTo>
                    <a:pt x="3471" y="5880"/>
                    <a:pt x="3548" y="5911"/>
                    <a:pt x="3681" y="5911"/>
                  </a:cubicBezTo>
                  <a:cubicBezTo>
                    <a:pt x="4128" y="5911"/>
                    <a:pt x="5212" y="5562"/>
                    <a:pt x="6172" y="2521"/>
                  </a:cubicBezTo>
                  <a:cubicBezTo>
                    <a:pt x="6242" y="2325"/>
                    <a:pt x="6270" y="2059"/>
                    <a:pt x="6130" y="1920"/>
                  </a:cubicBezTo>
                  <a:cubicBezTo>
                    <a:pt x="6084" y="1877"/>
                    <a:pt x="6025" y="1853"/>
                    <a:pt x="5953" y="1853"/>
                  </a:cubicBezTo>
                  <a:cubicBezTo>
                    <a:pt x="5669" y="1853"/>
                    <a:pt x="5175" y="2224"/>
                    <a:pt x="4450" y="3305"/>
                  </a:cubicBezTo>
                  <a:cubicBezTo>
                    <a:pt x="4450" y="3305"/>
                    <a:pt x="5948" y="870"/>
                    <a:pt x="5192" y="590"/>
                  </a:cubicBezTo>
                  <a:cubicBezTo>
                    <a:pt x="5156" y="579"/>
                    <a:pt x="5119" y="574"/>
                    <a:pt x="5081" y="574"/>
                  </a:cubicBezTo>
                  <a:cubicBezTo>
                    <a:pt x="4970" y="574"/>
                    <a:pt x="4856" y="619"/>
                    <a:pt x="4772" y="702"/>
                  </a:cubicBezTo>
                  <a:cubicBezTo>
                    <a:pt x="4534" y="898"/>
                    <a:pt x="3821" y="1962"/>
                    <a:pt x="3415" y="2801"/>
                  </a:cubicBezTo>
                  <a:cubicBezTo>
                    <a:pt x="3415" y="2801"/>
                    <a:pt x="4115" y="1206"/>
                    <a:pt x="4143" y="590"/>
                  </a:cubicBezTo>
                  <a:cubicBezTo>
                    <a:pt x="4150" y="257"/>
                    <a:pt x="4029" y="0"/>
                    <a:pt x="3819" y="0"/>
                  </a:cubicBezTo>
                  <a:close/>
                </a:path>
              </a:pathLst>
            </a:custGeom>
            <a:solidFill>
              <a:srgbClr val="FFFFFF"/>
            </a:solidFill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" name="Google Shape;959;p36"/>
            <p:cNvSpPr/>
            <p:nvPr/>
          </p:nvSpPr>
          <p:spPr>
            <a:xfrm>
              <a:off x="4844275" y="749225"/>
              <a:ext cx="49700" cy="27650"/>
            </a:xfrm>
            <a:custGeom>
              <a:avLst/>
              <a:gdLst/>
              <a:ahLst/>
              <a:cxnLst/>
              <a:rect l="l" t="t" r="r" b="b"/>
              <a:pathLst>
                <a:path w="1988" h="1106" fill="none" extrusionOk="0">
                  <a:moveTo>
                    <a:pt x="0" y="0"/>
                  </a:moveTo>
                  <a:lnTo>
                    <a:pt x="1987" y="1106"/>
                  </a:lnTo>
                </a:path>
              </a:pathLst>
            </a:custGeom>
            <a:noFill/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" name="Google Shape;960;p36"/>
            <p:cNvSpPr/>
            <p:nvPr/>
          </p:nvSpPr>
          <p:spPr>
            <a:xfrm>
              <a:off x="4826425" y="756575"/>
              <a:ext cx="30800" cy="43050"/>
            </a:xfrm>
            <a:custGeom>
              <a:avLst/>
              <a:gdLst/>
              <a:ahLst/>
              <a:cxnLst/>
              <a:rect l="l" t="t" r="r" b="b"/>
              <a:pathLst>
                <a:path w="1232" h="1722" fill="none" extrusionOk="0">
                  <a:moveTo>
                    <a:pt x="0" y="0"/>
                  </a:moveTo>
                  <a:cubicBezTo>
                    <a:pt x="0" y="0"/>
                    <a:pt x="1232" y="602"/>
                    <a:pt x="686" y="1721"/>
                  </a:cubicBezTo>
                </a:path>
              </a:pathLst>
            </a:custGeom>
            <a:noFill/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" name="Google Shape;961;p36"/>
            <p:cNvSpPr/>
            <p:nvPr/>
          </p:nvSpPr>
          <p:spPr>
            <a:xfrm>
              <a:off x="4804025" y="802750"/>
              <a:ext cx="20325" cy="11575"/>
            </a:xfrm>
            <a:custGeom>
              <a:avLst/>
              <a:gdLst/>
              <a:ahLst/>
              <a:cxnLst/>
              <a:rect l="l" t="t" r="r" b="b"/>
              <a:pathLst>
                <a:path w="813" h="463" fill="none" extrusionOk="0">
                  <a:moveTo>
                    <a:pt x="813" y="462"/>
                  </a:moveTo>
                  <a:cubicBezTo>
                    <a:pt x="505" y="392"/>
                    <a:pt x="225" y="238"/>
                    <a:pt x="1" y="0"/>
                  </a:cubicBezTo>
                </a:path>
              </a:pathLst>
            </a:custGeom>
            <a:noFill/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" name="Google Shape;962;p36"/>
            <p:cNvSpPr/>
            <p:nvPr/>
          </p:nvSpPr>
          <p:spPr>
            <a:xfrm>
              <a:off x="4844275" y="826175"/>
              <a:ext cx="13650" cy="6675"/>
            </a:xfrm>
            <a:custGeom>
              <a:avLst/>
              <a:gdLst/>
              <a:ahLst/>
              <a:cxnLst/>
              <a:rect l="l" t="t" r="r" b="b"/>
              <a:pathLst>
                <a:path w="546" h="267" fill="none" extrusionOk="0">
                  <a:moveTo>
                    <a:pt x="0" y="1"/>
                  </a:moveTo>
                  <a:lnTo>
                    <a:pt x="546" y="267"/>
                  </a:lnTo>
                </a:path>
              </a:pathLst>
            </a:custGeom>
            <a:noFill/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" name="Google Shape;963;p36"/>
            <p:cNvSpPr/>
            <p:nvPr/>
          </p:nvSpPr>
          <p:spPr>
            <a:xfrm>
              <a:off x="3962000" y="621425"/>
              <a:ext cx="117175" cy="288400"/>
            </a:xfrm>
            <a:custGeom>
              <a:avLst/>
              <a:gdLst/>
              <a:ahLst/>
              <a:cxnLst/>
              <a:rect l="l" t="t" r="r" b="b"/>
              <a:pathLst>
                <a:path w="4687" h="11536" extrusionOk="0">
                  <a:moveTo>
                    <a:pt x="1015" y="1"/>
                  </a:moveTo>
                  <a:cubicBezTo>
                    <a:pt x="697" y="1"/>
                    <a:pt x="378" y="173"/>
                    <a:pt x="364" y="522"/>
                  </a:cubicBezTo>
                  <a:cubicBezTo>
                    <a:pt x="336" y="942"/>
                    <a:pt x="378" y="1348"/>
                    <a:pt x="476" y="1754"/>
                  </a:cubicBezTo>
                  <a:cubicBezTo>
                    <a:pt x="546" y="2048"/>
                    <a:pt x="644" y="2342"/>
                    <a:pt x="938" y="2495"/>
                  </a:cubicBezTo>
                  <a:cubicBezTo>
                    <a:pt x="1301" y="2691"/>
                    <a:pt x="2183" y="2593"/>
                    <a:pt x="2211" y="3097"/>
                  </a:cubicBezTo>
                  <a:cubicBezTo>
                    <a:pt x="2225" y="3125"/>
                    <a:pt x="2211" y="3167"/>
                    <a:pt x="2169" y="3181"/>
                  </a:cubicBezTo>
                  <a:cubicBezTo>
                    <a:pt x="2071" y="3265"/>
                    <a:pt x="1945" y="3335"/>
                    <a:pt x="1819" y="3377"/>
                  </a:cubicBezTo>
                  <a:cubicBezTo>
                    <a:pt x="1497" y="3503"/>
                    <a:pt x="1190" y="3643"/>
                    <a:pt x="882" y="3797"/>
                  </a:cubicBezTo>
                  <a:cubicBezTo>
                    <a:pt x="518" y="4035"/>
                    <a:pt x="182" y="4329"/>
                    <a:pt x="98" y="4734"/>
                  </a:cubicBezTo>
                  <a:cubicBezTo>
                    <a:pt x="0" y="5182"/>
                    <a:pt x="224" y="5630"/>
                    <a:pt x="602" y="5938"/>
                  </a:cubicBezTo>
                  <a:cubicBezTo>
                    <a:pt x="966" y="6204"/>
                    <a:pt x="1399" y="6372"/>
                    <a:pt x="1847" y="6400"/>
                  </a:cubicBezTo>
                  <a:cubicBezTo>
                    <a:pt x="2113" y="6442"/>
                    <a:pt x="2449" y="6428"/>
                    <a:pt x="2687" y="6582"/>
                  </a:cubicBezTo>
                  <a:cubicBezTo>
                    <a:pt x="2771" y="6624"/>
                    <a:pt x="2841" y="6707"/>
                    <a:pt x="2883" y="6791"/>
                  </a:cubicBezTo>
                  <a:cubicBezTo>
                    <a:pt x="2897" y="6791"/>
                    <a:pt x="2897" y="6805"/>
                    <a:pt x="2911" y="6805"/>
                  </a:cubicBezTo>
                  <a:lnTo>
                    <a:pt x="2883" y="6847"/>
                  </a:lnTo>
                  <a:lnTo>
                    <a:pt x="2869" y="6875"/>
                  </a:lnTo>
                  <a:lnTo>
                    <a:pt x="2841" y="6889"/>
                  </a:lnTo>
                  <a:cubicBezTo>
                    <a:pt x="2799" y="6931"/>
                    <a:pt x="2757" y="6959"/>
                    <a:pt x="2701" y="7001"/>
                  </a:cubicBezTo>
                  <a:lnTo>
                    <a:pt x="2575" y="7099"/>
                  </a:lnTo>
                  <a:lnTo>
                    <a:pt x="2561" y="7099"/>
                  </a:lnTo>
                  <a:lnTo>
                    <a:pt x="2519" y="7127"/>
                  </a:lnTo>
                  <a:lnTo>
                    <a:pt x="2169" y="7323"/>
                  </a:lnTo>
                  <a:cubicBezTo>
                    <a:pt x="1931" y="7463"/>
                    <a:pt x="1693" y="7589"/>
                    <a:pt x="1469" y="7743"/>
                  </a:cubicBezTo>
                  <a:cubicBezTo>
                    <a:pt x="1008" y="8079"/>
                    <a:pt x="714" y="8541"/>
                    <a:pt x="742" y="9072"/>
                  </a:cubicBezTo>
                  <a:cubicBezTo>
                    <a:pt x="784" y="9674"/>
                    <a:pt x="1301" y="10220"/>
                    <a:pt x="1903" y="10472"/>
                  </a:cubicBezTo>
                  <a:cubicBezTo>
                    <a:pt x="2505" y="10724"/>
                    <a:pt x="4590" y="11479"/>
                    <a:pt x="4674" y="11535"/>
                  </a:cubicBezTo>
                  <a:cubicBezTo>
                    <a:pt x="4674" y="11535"/>
                    <a:pt x="4674" y="11535"/>
                    <a:pt x="4674" y="11535"/>
                  </a:cubicBezTo>
                  <a:cubicBezTo>
                    <a:pt x="4686" y="11535"/>
                    <a:pt x="4548" y="10136"/>
                    <a:pt x="4548" y="10136"/>
                  </a:cubicBezTo>
                  <a:cubicBezTo>
                    <a:pt x="4254" y="9926"/>
                    <a:pt x="3247" y="9632"/>
                    <a:pt x="2883" y="9506"/>
                  </a:cubicBezTo>
                  <a:lnTo>
                    <a:pt x="2561" y="9394"/>
                  </a:lnTo>
                  <a:lnTo>
                    <a:pt x="2505" y="9366"/>
                  </a:lnTo>
                  <a:cubicBezTo>
                    <a:pt x="2449" y="9352"/>
                    <a:pt x="2379" y="9324"/>
                    <a:pt x="2323" y="9296"/>
                  </a:cubicBezTo>
                  <a:cubicBezTo>
                    <a:pt x="2267" y="9268"/>
                    <a:pt x="2239" y="9240"/>
                    <a:pt x="2183" y="9226"/>
                  </a:cubicBezTo>
                  <a:lnTo>
                    <a:pt x="2127" y="9184"/>
                  </a:lnTo>
                  <a:lnTo>
                    <a:pt x="2085" y="9142"/>
                  </a:lnTo>
                  <a:cubicBezTo>
                    <a:pt x="2085" y="9142"/>
                    <a:pt x="2057" y="9114"/>
                    <a:pt x="2043" y="9100"/>
                  </a:cubicBezTo>
                  <a:cubicBezTo>
                    <a:pt x="2029" y="9086"/>
                    <a:pt x="2029" y="9058"/>
                    <a:pt x="2029" y="9044"/>
                  </a:cubicBezTo>
                  <a:cubicBezTo>
                    <a:pt x="2029" y="9030"/>
                    <a:pt x="2029" y="9002"/>
                    <a:pt x="2029" y="8988"/>
                  </a:cubicBezTo>
                  <a:cubicBezTo>
                    <a:pt x="2029" y="8960"/>
                    <a:pt x="2043" y="8904"/>
                    <a:pt x="2043" y="8890"/>
                  </a:cubicBezTo>
                  <a:cubicBezTo>
                    <a:pt x="2057" y="8862"/>
                    <a:pt x="2057" y="8848"/>
                    <a:pt x="2071" y="8820"/>
                  </a:cubicBezTo>
                  <a:lnTo>
                    <a:pt x="2113" y="8765"/>
                  </a:lnTo>
                  <a:lnTo>
                    <a:pt x="2169" y="8709"/>
                  </a:lnTo>
                  <a:cubicBezTo>
                    <a:pt x="2253" y="8639"/>
                    <a:pt x="2351" y="8583"/>
                    <a:pt x="2435" y="8527"/>
                  </a:cubicBezTo>
                  <a:lnTo>
                    <a:pt x="2505" y="8485"/>
                  </a:lnTo>
                  <a:lnTo>
                    <a:pt x="2659" y="8387"/>
                  </a:lnTo>
                  <a:lnTo>
                    <a:pt x="3009" y="8205"/>
                  </a:lnTo>
                  <a:cubicBezTo>
                    <a:pt x="3247" y="8065"/>
                    <a:pt x="3470" y="7925"/>
                    <a:pt x="3680" y="7757"/>
                  </a:cubicBezTo>
                  <a:cubicBezTo>
                    <a:pt x="4114" y="7407"/>
                    <a:pt x="4324" y="6903"/>
                    <a:pt x="4100" y="6414"/>
                  </a:cubicBezTo>
                  <a:cubicBezTo>
                    <a:pt x="3778" y="5714"/>
                    <a:pt x="3023" y="5420"/>
                    <a:pt x="2211" y="5322"/>
                  </a:cubicBezTo>
                  <a:cubicBezTo>
                    <a:pt x="1945" y="5294"/>
                    <a:pt x="1623" y="5294"/>
                    <a:pt x="1441" y="5084"/>
                  </a:cubicBezTo>
                  <a:cubicBezTo>
                    <a:pt x="1259" y="4888"/>
                    <a:pt x="1511" y="4762"/>
                    <a:pt x="1735" y="4650"/>
                  </a:cubicBezTo>
                  <a:cubicBezTo>
                    <a:pt x="2337" y="4343"/>
                    <a:pt x="3065" y="4203"/>
                    <a:pt x="3386" y="3601"/>
                  </a:cubicBezTo>
                  <a:cubicBezTo>
                    <a:pt x="3834" y="2733"/>
                    <a:pt x="3037" y="1880"/>
                    <a:pt x="2085" y="1628"/>
                  </a:cubicBezTo>
                  <a:cubicBezTo>
                    <a:pt x="1973" y="1600"/>
                    <a:pt x="1861" y="1572"/>
                    <a:pt x="1749" y="1558"/>
                  </a:cubicBezTo>
                  <a:cubicBezTo>
                    <a:pt x="1665" y="1222"/>
                    <a:pt x="1637" y="886"/>
                    <a:pt x="1651" y="550"/>
                  </a:cubicBezTo>
                  <a:cubicBezTo>
                    <a:pt x="1673" y="187"/>
                    <a:pt x="1345" y="1"/>
                    <a:pt x="1015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" name="Google Shape;964;p36"/>
            <p:cNvSpPr/>
            <p:nvPr/>
          </p:nvSpPr>
          <p:spPr>
            <a:xfrm>
              <a:off x="3920000" y="479450"/>
              <a:ext cx="145925" cy="161100"/>
            </a:xfrm>
            <a:custGeom>
              <a:avLst/>
              <a:gdLst/>
              <a:ahLst/>
              <a:cxnLst/>
              <a:rect l="l" t="t" r="r" b="b"/>
              <a:pathLst>
                <a:path w="5837" h="6444" extrusionOk="0">
                  <a:moveTo>
                    <a:pt x="2317" y="1"/>
                  </a:moveTo>
                  <a:cubicBezTo>
                    <a:pt x="1548" y="1"/>
                    <a:pt x="1820" y="2759"/>
                    <a:pt x="1820" y="2759"/>
                  </a:cubicBezTo>
                  <a:cubicBezTo>
                    <a:pt x="1615" y="1285"/>
                    <a:pt x="1269" y="774"/>
                    <a:pt x="997" y="774"/>
                  </a:cubicBezTo>
                  <a:cubicBezTo>
                    <a:pt x="972" y="774"/>
                    <a:pt x="948" y="778"/>
                    <a:pt x="924" y="786"/>
                  </a:cubicBezTo>
                  <a:cubicBezTo>
                    <a:pt x="729" y="856"/>
                    <a:pt x="645" y="1108"/>
                    <a:pt x="603" y="1304"/>
                  </a:cubicBezTo>
                  <a:cubicBezTo>
                    <a:pt x="1" y="5390"/>
                    <a:pt x="1582" y="5516"/>
                    <a:pt x="1582" y="5516"/>
                  </a:cubicBezTo>
                  <a:cubicBezTo>
                    <a:pt x="871" y="6203"/>
                    <a:pt x="1343" y="6443"/>
                    <a:pt x="2596" y="6443"/>
                  </a:cubicBezTo>
                  <a:cubicBezTo>
                    <a:pt x="2798" y="6443"/>
                    <a:pt x="3020" y="6437"/>
                    <a:pt x="3261" y="6425"/>
                  </a:cubicBezTo>
                  <a:cubicBezTo>
                    <a:pt x="5010" y="6355"/>
                    <a:pt x="4087" y="5348"/>
                    <a:pt x="4087" y="5348"/>
                  </a:cubicBezTo>
                  <a:cubicBezTo>
                    <a:pt x="5556" y="4830"/>
                    <a:pt x="5836" y="2311"/>
                    <a:pt x="5472" y="2087"/>
                  </a:cubicBezTo>
                  <a:cubicBezTo>
                    <a:pt x="5402" y="2045"/>
                    <a:pt x="5331" y="2027"/>
                    <a:pt x="5258" y="2027"/>
                  </a:cubicBezTo>
                  <a:cubicBezTo>
                    <a:pt x="4708" y="2027"/>
                    <a:pt x="4129" y="3109"/>
                    <a:pt x="4129" y="3109"/>
                  </a:cubicBezTo>
                  <a:lnTo>
                    <a:pt x="4185" y="1752"/>
                  </a:lnTo>
                  <a:cubicBezTo>
                    <a:pt x="4199" y="1458"/>
                    <a:pt x="4199" y="1178"/>
                    <a:pt x="4171" y="884"/>
                  </a:cubicBezTo>
                  <a:cubicBezTo>
                    <a:pt x="4110" y="281"/>
                    <a:pt x="3928" y="45"/>
                    <a:pt x="3737" y="45"/>
                  </a:cubicBezTo>
                  <a:cubicBezTo>
                    <a:pt x="3578" y="45"/>
                    <a:pt x="3412" y="210"/>
                    <a:pt x="3303" y="464"/>
                  </a:cubicBezTo>
                  <a:cubicBezTo>
                    <a:pt x="3051" y="1010"/>
                    <a:pt x="2981" y="2759"/>
                    <a:pt x="2981" y="2759"/>
                  </a:cubicBezTo>
                  <a:cubicBezTo>
                    <a:pt x="2981" y="1836"/>
                    <a:pt x="2800" y="576"/>
                    <a:pt x="2674" y="282"/>
                  </a:cubicBezTo>
                  <a:cubicBezTo>
                    <a:pt x="2618" y="142"/>
                    <a:pt x="2492" y="30"/>
                    <a:pt x="2352" y="2"/>
                  </a:cubicBezTo>
                  <a:cubicBezTo>
                    <a:pt x="2340" y="1"/>
                    <a:pt x="2328" y="1"/>
                    <a:pt x="2317" y="1"/>
                  </a:cubicBezTo>
                  <a:close/>
                </a:path>
              </a:pathLst>
            </a:custGeom>
            <a:solidFill>
              <a:srgbClr val="FFFFFF"/>
            </a:solidFill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" name="Google Shape;965;p36"/>
            <p:cNvSpPr/>
            <p:nvPr/>
          </p:nvSpPr>
          <p:spPr>
            <a:xfrm>
              <a:off x="3951500" y="548075"/>
              <a:ext cx="56700" cy="2825"/>
            </a:xfrm>
            <a:custGeom>
              <a:avLst/>
              <a:gdLst/>
              <a:ahLst/>
              <a:cxnLst/>
              <a:rect l="l" t="t" r="r" b="b"/>
              <a:pathLst>
                <a:path w="2268" h="113" fill="none" extrusionOk="0">
                  <a:moveTo>
                    <a:pt x="2267" y="0"/>
                  </a:moveTo>
                  <a:lnTo>
                    <a:pt x="0" y="112"/>
                  </a:lnTo>
                </a:path>
              </a:pathLst>
            </a:custGeom>
            <a:noFill/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" name="Google Shape;966;p36"/>
            <p:cNvSpPr/>
            <p:nvPr/>
          </p:nvSpPr>
          <p:spPr>
            <a:xfrm>
              <a:off x="3987175" y="562400"/>
              <a:ext cx="33950" cy="31175"/>
            </a:xfrm>
            <a:custGeom>
              <a:avLst/>
              <a:gdLst/>
              <a:ahLst/>
              <a:cxnLst/>
              <a:rect l="l" t="t" r="r" b="b"/>
              <a:pathLst>
                <a:path w="1358" h="1247" fill="none" extrusionOk="0">
                  <a:moveTo>
                    <a:pt x="1358" y="1"/>
                  </a:moveTo>
                  <a:cubicBezTo>
                    <a:pt x="1358" y="1"/>
                    <a:pt x="1" y="1"/>
                    <a:pt x="1" y="1246"/>
                  </a:cubicBezTo>
                </a:path>
              </a:pathLst>
            </a:custGeom>
            <a:noFill/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" name="Google Shape;967;p36"/>
            <p:cNvSpPr/>
            <p:nvPr/>
          </p:nvSpPr>
          <p:spPr>
            <a:xfrm>
              <a:off x="3997675" y="613825"/>
              <a:ext cx="23100" cy="2475"/>
            </a:xfrm>
            <a:custGeom>
              <a:avLst/>
              <a:gdLst/>
              <a:ahLst/>
              <a:cxnLst/>
              <a:rect l="l" t="t" r="r" b="b"/>
              <a:pathLst>
                <a:path w="924" h="99" fill="none" extrusionOk="0">
                  <a:moveTo>
                    <a:pt x="0" y="57"/>
                  </a:moveTo>
                  <a:cubicBezTo>
                    <a:pt x="168" y="99"/>
                    <a:pt x="336" y="99"/>
                    <a:pt x="504" y="85"/>
                  </a:cubicBezTo>
                  <a:cubicBezTo>
                    <a:pt x="644" y="85"/>
                    <a:pt x="798" y="43"/>
                    <a:pt x="924" y="1"/>
                  </a:cubicBezTo>
                </a:path>
              </a:pathLst>
            </a:custGeom>
            <a:noFill/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" name="Google Shape;968;p36"/>
            <p:cNvSpPr/>
            <p:nvPr/>
          </p:nvSpPr>
          <p:spPr>
            <a:xfrm>
              <a:off x="3959550" y="616975"/>
              <a:ext cx="15050" cy="375"/>
            </a:xfrm>
            <a:custGeom>
              <a:avLst/>
              <a:gdLst/>
              <a:ahLst/>
              <a:cxnLst/>
              <a:rect l="l" t="t" r="r" b="b"/>
              <a:pathLst>
                <a:path w="602" h="15" fill="none" extrusionOk="0">
                  <a:moveTo>
                    <a:pt x="602" y="1"/>
                  </a:moveTo>
                  <a:lnTo>
                    <a:pt x="0" y="15"/>
                  </a:lnTo>
                </a:path>
              </a:pathLst>
            </a:custGeom>
            <a:noFill/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" name="Google Shape;969;p36"/>
            <p:cNvSpPr/>
            <p:nvPr/>
          </p:nvSpPr>
          <p:spPr>
            <a:xfrm>
              <a:off x="3980175" y="1238000"/>
              <a:ext cx="281650" cy="124600"/>
            </a:xfrm>
            <a:custGeom>
              <a:avLst/>
              <a:gdLst/>
              <a:ahLst/>
              <a:cxnLst/>
              <a:rect l="l" t="t" r="r" b="b"/>
              <a:pathLst>
                <a:path w="11266" h="4984" extrusionOk="0">
                  <a:moveTo>
                    <a:pt x="3295" y="1"/>
                  </a:moveTo>
                  <a:cubicBezTo>
                    <a:pt x="2655" y="1"/>
                    <a:pt x="2036" y="276"/>
                    <a:pt x="1568" y="1061"/>
                  </a:cubicBezTo>
                  <a:cubicBezTo>
                    <a:pt x="1" y="3678"/>
                    <a:pt x="3751" y="4504"/>
                    <a:pt x="6074" y="4756"/>
                  </a:cubicBezTo>
                  <a:cubicBezTo>
                    <a:pt x="6837" y="4843"/>
                    <a:pt x="7612" y="4983"/>
                    <a:pt x="8267" y="4983"/>
                  </a:cubicBezTo>
                  <a:cubicBezTo>
                    <a:pt x="9606" y="4983"/>
                    <a:pt x="10441" y="4398"/>
                    <a:pt x="9642" y="1579"/>
                  </a:cubicBezTo>
                  <a:cubicBezTo>
                    <a:pt x="9642" y="1579"/>
                    <a:pt x="11265" y="474"/>
                    <a:pt x="8243" y="124"/>
                  </a:cubicBezTo>
                  <a:cubicBezTo>
                    <a:pt x="7878" y="80"/>
                    <a:pt x="7578" y="60"/>
                    <a:pt x="7333" y="60"/>
                  </a:cubicBezTo>
                  <a:cubicBezTo>
                    <a:pt x="5391" y="60"/>
                    <a:pt x="6913" y="1285"/>
                    <a:pt x="6913" y="1285"/>
                  </a:cubicBezTo>
                  <a:lnTo>
                    <a:pt x="6410" y="1523"/>
                  </a:lnTo>
                  <a:cubicBezTo>
                    <a:pt x="6410" y="1523"/>
                    <a:pt x="4798" y="1"/>
                    <a:pt x="3295" y="1"/>
                  </a:cubicBezTo>
                  <a:close/>
                </a:path>
              </a:pathLst>
            </a:custGeom>
            <a:solidFill>
              <a:srgbClr val="FF5724"/>
            </a:solidFill>
            <a:ln w="56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" name="Google Shape;970;p36"/>
            <p:cNvSpPr/>
            <p:nvPr/>
          </p:nvSpPr>
          <p:spPr>
            <a:xfrm>
              <a:off x="4187625" y="1277475"/>
              <a:ext cx="33625" cy="3225"/>
            </a:xfrm>
            <a:custGeom>
              <a:avLst/>
              <a:gdLst/>
              <a:ahLst/>
              <a:cxnLst/>
              <a:rect l="l" t="t" r="r" b="b"/>
              <a:pathLst>
                <a:path w="1345" h="129" extrusionOk="0">
                  <a:moveTo>
                    <a:pt x="1344" y="0"/>
                  </a:moveTo>
                  <a:lnTo>
                    <a:pt x="1" y="70"/>
                  </a:lnTo>
                  <a:cubicBezTo>
                    <a:pt x="173" y="109"/>
                    <a:pt x="352" y="128"/>
                    <a:pt x="533" y="128"/>
                  </a:cubicBezTo>
                  <a:cubicBezTo>
                    <a:pt x="806" y="128"/>
                    <a:pt x="1083" y="84"/>
                    <a:pt x="1344" y="0"/>
                  </a:cubicBez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" name="Google Shape;971;p36"/>
            <p:cNvSpPr/>
            <p:nvPr/>
          </p:nvSpPr>
          <p:spPr>
            <a:xfrm>
              <a:off x="4187625" y="1277475"/>
              <a:ext cx="33625" cy="4225"/>
            </a:xfrm>
            <a:custGeom>
              <a:avLst/>
              <a:gdLst/>
              <a:ahLst/>
              <a:cxnLst/>
              <a:rect l="l" t="t" r="r" b="b"/>
              <a:pathLst>
                <a:path w="1345" h="169" fill="none" extrusionOk="0">
                  <a:moveTo>
                    <a:pt x="1344" y="0"/>
                  </a:moveTo>
                  <a:cubicBezTo>
                    <a:pt x="910" y="140"/>
                    <a:pt x="435" y="168"/>
                    <a:pt x="1" y="70"/>
                  </a:cubicBezTo>
                </a:path>
              </a:pathLst>
            </a:custGeom>
            <a:noFill/>
            <a:ln w="56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" name="Google Shape;972;p36"/>
            <p:cNvSpPr/>
            <p:nvPr/>
          </p:nvSpPr>
          <p:spPr>
            <a:xfrm>
              <a:off x="4153000" y="1270475"/>
              <a:ext cx="12975" cy="5275"/>
            </a:xfrm>
            <a:custGeom>
              <a:avLst/>
              <a:gdLst/>
              <a:ahLst/>
              <a:cxnLst/>
              <a:rect l="l" t="t" r="r" b="b"/>
              <a:pathLst>
                <a:path w="519" h="211" extrusionOk="0">
                  <a:moveTo>
                    <a:pt x="0" y="0"/>
                  </a:moveTo>
                  <a:cubicBezTo>
                    <a:pt x="154" y="112"/>
                    <a:pt x="322" y="182"/>
                    <a:pt x="518" y="21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" name="Google Shape;973;p36"/>
            <p:cNvSpPr/>
            <p:nvPr/>
          </p:nvSpPr>
          <p:spPr>
            <a:xfrm>
              <a:off x="4153000" y="1270475"/>
              <a:ext cx="12975" cy="5275"/>
            </a:xfrm>
            <a:custGeom>
              <a:avLst/>
              <a:gdLst/>
              <a:ahLst/>
              <a:cxnLst/>
              <a:rect l="l" t="t" r="r" b="b"/>
              <a:pathLst>
                <a:path w="519" h="211" fill="none" extrusionOk="0">
                  <a:moveTo>
                    <a:pt x="518" y="210"/>
                  </a:moveTo>
                  <a:cubicBezTo>
                    <a:pt x="322" y="182"/>
                    <a:pt x="154" y="112"/>
                    <a:pt x="0" y="0"/>
                  </a:cubicBezTo>
                </a:path>
              </a:pathLst>
            </a:custGeom>
            <a:noFill/>
            <a:ln w="56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" name="Google Shape;974;p36"/>
            <p:cNvSpPr/>
            <p:nvPr/>
          </p:nvSpPr>
          <p:spPr>
            <a:xfrm>
              <a:off x="4139700" y="1275725"/>
              <a:ext cx="24875" cy="27650"/>
            </a:xfrm>
            <a:custGeom>
              <a:avLst/>
              <a:gdLst/>
              <a:ahLst/>
              <a:cxnLst/>
              <a:rect l="l" t="t" r="r" b="b"/>
              <a:pathLst>
                <a:path w="995" h="1106" extrusionOk="0">
                  <a:moveTo>
                    <a:pt x="29" y="0"/>
                  </a:moveTo>
                  <a:lnTo>
                    <a:pt x="1" y="14"/>
                  </a:lnTo>
                  <a:lnTo>
                    <a:pt x="476" y="560"/>
                  </a:lnTo>
                  <a:lnTo>
                    <a:pt x="966" y="1106"/>
                  </a:lnTo>
                  <a:lnTo>
                    <a:pt x="994" y="1078"/>
                  </a:lnTo>
                  <a:cubicBezTo>
                    <a:pt x="966" y="952"/>
                    <a:pt x="924" y="826"/>
                    <a:pt x="854" y="714"/>
                  </a:cubicBezTo>
                  <a:cubicBezTo>
                    <a:pt x="798" y="602"/>
                    <a:pt x="728" y="504"/>
                    <a:pt x="644" y="406"/>
                  </a:cubicBezTo>
                  <a:cubicBezTo>
                    <a:pt x="560" y="322"/>
                    <a:pt x="476" y="238"/>
                    <a:pt x="378" y="168"/>
                  </a:cubicBezTo>
                  <a:cubicBezTo>
                    <a:pt x="267" y="84"/>
                    <a:pt x="155" y="28"/>
                    <a:pt x="29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" name="Google Shape;975;p36"/>
            <p:cNvSpPr/>
            <p:nvPr/>
          </p:nvSpPr>
          <p:spPr>
            <a:xfrm>
              <a:off x="4139350" y="1276075"/>
              <a:ext cx="5975" cy="30100"/>
            </a:xfrm>
            <a:custGeom>
              <a:avLst/>
              <a:gdLst/>
              <a:ahLst/>
              <a:cxnLst/>
              <a:rect l="l" t="t" r="r" b="b"/>
              <a:pathLst>
                <a:path w="239" h="1204" extrusionOk="0">
                  <a:moveTo>
                    <a:pt x="15" y="0"/>
                  </a:moveTo>
                  <a:lnTo>
                    <a:pt x="1" y="602"/>
                  </a:lnTo>
                  <a:lnTo>
                    <a:pt x="1" y="1204"/>
                  </a:lnTo>
                  <a:lnTo>
                    <a:pt x="29" y="1204"/>
                  </a:lnTo>
                  <a:cubicBezTo>
                    <a:pt x="99" y="1120"/>
                    <a:pt x="155" y="1008"/>
                    <a:pt x="183" y="910"/>
                  </a:cubicBezTo>
                  <a:cubicBezTo>
                    <a:pt x="239" y="700"/>
                    <a:pt x="239" y="490"/>
                    <a:pt x="183" y="294"/>
                  </a:cubicBezTo>
                  <a:cubicBezTo>
                    <a:pt x="155" y="182"/>
                    <a:pt x="113" y="84"/>
                    <a:pt x="4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" name="Google Shape;976;p36"/>
            <p:cNvSpPr/>
            <p:nvPr/>
          </p:nvSpPr>
          <p:spPr>
            <a:xfrm>
              <a:off x="4026350" y="1250175"/>
              <a:ext cx="37125" cy="53200"/>
            </a:xfrm>
            <a:custGeom>
              <a:avLst/>
              <a:gdLst/>
              <a:ahLst/>
              <a:cxnLst/>
              <a:rect l="l" t="t" r="r" b="b"/>
              <a:pathLst>
                <a:path w="1485" h="2128" extrusionOk="0">
                  <a:moveTo>
                    <a:pt x="1484" y="1"/>
                  </a:moveTo>
                  <a:cubicBezTo>
                    <a:pt x="1246" y="43"/>
                    <a:pt x="1022" y="141"/>
                    <a:pt x="812" y="267"/>
                  </a:cubicBezTo>
                  <a:cubicBezTo>
                    <a:pt x="407" y="518"/>
                    <a:pt x="113" y="938"/>
                    <a:pt x="43" y="1428"/>
                  </a:cubicBezTo>
                  <a:cubicBezTo>
                    <a:pt x="15" y="1540"/>
                    <a:pt x="1" y="1652"/>
                    <a:pt x="1" y="1778"/>
                  </a:cubicBezTo>
                  <a:cubicBezTo>
                    <a:pt x="1" y="1890"/>
                    <a:pt x="15" y="2002"/>
                    <a:pt x="15" y="2128"/>
                  </a:cubicBezTo>
                  <a:lnTo>
                    <a:pt x="43" y="2128"/>
                  </a:lnTo>
                  <a:cubicBezTo>
                    <a:pt x="85" y="2002"/>
                    <a:pt x="85" y="1890"/>
                    <a:pt x="127" y="1778"/>
                  </a:cubicBezTo>
                  <a:lnTo>
                    <a:pt x="169" y="1610"/>
                  </a:lnTo>
                  <a:cubicBezTo>
                    <a:pt x="169" y="1582"/>
                    <a:pt x="183" y="1554"/>
                    <a:pt x="183" y="1526"/>
                  </a:cubicBezTo>
                  <a:lnTo>
                    <a:pt x="211" y="1456"/>
                  </a:lnTo>
                  <a:cubicBezTo>
                    <a:pt x="239" y="1400"/>
                    <a:pt x="253" y="1344"/>
                    <a:pt x="267" y="1302"/>
                  </a:cubicBezTo>
                  <a:lnTo>
                    <a:pt x="337" y="1148"/>
                  </a:lnTo>
                  <a:cubicBezTo>
                    <a:pt x="351" y="1106"/>
                    <a:pt x="379" y="1064"/>
                    <a:pt x="407" y="1008"/>
                  </a:cubicBezTo>
                  <a:cubicBezTo>
                    <a:pt x="435" y="966"/>
                    <a:pt x="463" y="924"/>
                    <a:pt x="491" y="882"/>
                  </a:cubicBezTo>
                  <a:cubicBezTo>
                    <a:pt x="603" y="700"/>
                    <a:pt x="756" y="546"/>
                    <a:pt x="910" y="406"/>
                  </a:cubicBezTo>
                  <a:cubicBezTo>
                    <a:pt x="1008" y="337"/>
                    <a:pt x="1092" y="267"/>
                    <a:pt x="1190" y="211"/>
                  </a:cubicBezTo>
                  <a:cubicBezTo>
                    <a:pt x="1274" y="141"/>
                    <a:pt x="1372" y="71"/>
                    <a:pt x="1484" y="15"/>
                  </a:cubicBezTo>
                  <a:lnTo>
                    <a:pt x="1484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" name="Google Shape;977;p36"/>
            <p:cNvSpPr/>
            <p:nvPr/>
          </p:nvSpPr>
          <p:spPr>
            <a:xfrm>
              <a:off x="4157550" y="1247375"/>
              <a:ext cx="45150" cy="8600"/>
            </a:xfrm>
            <a:custGeom>
              <a:avLst/>
              <a:gdLst/>
              <a:ahLst/>
              <a:cxnLst/>
              <a:rect l="l" t="t" r="r" b="b"/>
              <a:pathLst>
                <a:path w="1806" h="344" extrusionOk="0">
                  <a:moveTo>
                    <a:pt x="14" y="1"/>
                  </a:moveTo>
                  <a:lnTo>
                    <a:pt x="0" y="15"/>
                  </a:lnTo>
                  <a:cubicBezTo>
                    <a:pt x="266" y="183"/>
                    <a:pt x="560" y="295"/>
                    <a:pt x="868" y="337"/>
                  </a:cubicBezTo>
                  <a:cubicBezTo>
                    <a:pt x="923" y="341"/>
                    <a:pt x="978" y="344"/>
                    <a:pt x="1033" y="344"/>
                  </a:cubicBezTo>
                  <a:cubicBezTo>
                    <a:pt x="1299" y="344"/>
                    <a:pt x="1562" y="289"/>
                    <a:pt x="1805" y="197"/>
                  </a:cubicBezTo>
                  <a:lnTo>
                    <a:pt x="1805" y="169"/>
                  </a:lnTo>
                  <a:cubicBezTo>
                    <a:pt x="1624" y="155"/>
                    <a:pt x="1470" y="155"/>
                    <a:pt x="1330" y="141"/>
                  </a:cubicBezTo>
                  <a:cubicBezTo>
                    <a:pt x="1190" y="127"/>
                    <a:pt x="1050" y="113"/>
                    <a:pt x="910" y="113"/>
                  </a:cubicBezTo>
                  <a:cubicBezTo>
                    <a:pt x="770" y="99"/>
                    <a:pt x="630" y="85"/>
                    <a:pt x="476" y="57"/>
                  </a:cubicBezTo>
                  <a:cubicBezTo>
                    <a:pt x="336" y="43"/>
                    <a:pt x="196" y="15"/>
                    <a:pt x="14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" name="Google Shape;978;p36"/>
            <p:cNvSpPr/>
            <p:nvPr/>
          </p:nvSpPr>
          <p:spPr>
            <a:xfrm>
              <a:off x="4069750" y="1056375"/>
              <a:ext cx="210800" cy="206775"/>
            </a:xfrm>
            <a:custGeom>
              <a:avLst/>
              <a:gdLst/>
              <a:ahLst/>
              <a:cxnLst/>
              <a:rect l="l" t="t" r="r" b="b"/>
              <a:pathLst>
                <a:path w="8432" h="8271" extrusionOk="0">
                  <a:moveTo>
                    <a:pt x="3407" y="1"/>
                  </a:moveTo>
                  <a:cubicBezTo>
                    <a:pt x="2576" y="1"/>
                    <a:pt x="1787" y="174"/>
                    <a:pt x="1147" y="644"/>
                  </a:cubicBezTo>
                  <a:cubicBezTo>
                    <a:pt x="70" y="1442"/>
                    <a:pt x="0" y="2771"/>
                    <a:pt x="658" y="3891"/>
                  </a:cubicBezTo>
                  <a:cubicBezTo>
                    <a:pt x="1455" y="5276"/>
                    <a:pt x="2715" y="6801"/>
                    <a:pt x="3778" y="8019"/>
                  </a:cubicBezTo>
                  <a:lnTo>
                    <a:pt x="5905" y="8270"/>
                  </a:lnTo>
                  <a:cubicBezTo>
                    <a:pt x="5905" y="8256"/>
                    <a:pt x="5877" y="8200"/>
                    <a:pt x="5849" y="8131"/>
                  </a:cubicBezTo>
                  <a:cubicBezTo>
                    <a:pt x="5527" y="7389"/>
                    <a:pt x="5122" y="6689"/>
                    <a:pt x="4632" y="6045"/>
                  </a:cubicBezTo>
                  <a:cubicBezTo>
                    <a:pt x="3988" y="5220"/>
                    <a:pt x="3400" y="4366"/>
                    <a:pt x="2771" y="3541"/>
                  </a:cubicBezTo>
                  <a:cubicBezTo>
                    <a:pt x="2449" y="3107"/>
                    <a:pt x="1791" y="2421"/>
                    <a:pt x="2505" y="2113"/>
                  </a:cubicBezTo>
                  <a:cubicBezTo>
                    <a:pt x="2754" y="2005"/>
                    <a:pt x="3043" y="1966"/>
                    <a:pt x="3342" y="1966"/>
                  </a:cubicBezTo>
                  <a:cubicBezTo>
                    <a:pt x="3815" y="1966"/>
                    <a:pt x="4313" y="2064"/>
                    <a:pt x="4716" y="2141"/>
                  </a:cubicBezTo>
                  <a:cubicBezTo>
                    <a:pt x="5401" y="2281"/>
                    <a:pt x="6073" y="2477"/>
                    <a:pt x="6717" y="2701"/>
                  </a:cubicBezTo>
                  <a:cubicBezTo>
                    <a:pt x="6837" y="2743"/>
                    <a:pt x="6951" y="2763"/>
                    <a:pt x="7059" y="2763"/>
                  </a:cubicBezTo>
                  <a:cubicBezTo>
                    <a:pt x="8018" y="2763"/>
                    <a:pt x="8431" y="1231"/>
                    <a:pt x="7374" y="854"/>
                  </a:cubicBezTo>
                  <a:cubicBezTo>
                    <a:pt x="6260" y="471"/>
                    <a:pt x="4776" y="1"/>
                    <a:pt x="340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" name="Google Shape;979;p36"/>
            <p:cNvSpPr/>
            <p:nvPr/>
          </p:nvSpPr>
          <p:spPr>
            <a:xfrm>
              <a:off x="4308675" y="1280300"/>
              <a:ext cx="260800" cy="162450"/>
            </a:xfrm>
            <a:custGeom>
              <a:avLst/>
              <a:gdLst/>
              <a:ahLst/>
              <a:cxnLst/>
              <a:rect l="l" t="t" r="r" b="b"/>
              <a:pathLst>
                <a:path w="10432" h="6498" extrusionOk="0">
                  <a:moveTo>
                    <a:pt x="3550" y="1"/>
                  </a:moveTo>
                  <a:cubicBezTo>
                    <a:pt x="2611" y="1"/>
                    <a:pt x="3107" y="993"/>
                    <a:pt x="3107" y="993"/>
                  </a:cubicBezTo>
                  <a:cubicBezTo>
                    <a:pt x="0" y="4057"/>
                    <a:pt x="2505" y="4603"/>
                    <a:pt x="4646" y="5512"/>
                  </a:cubicBezTo>
                  <a:cubicBezTo>
                    <a:pt x="5737" y="5980"/>
                    <a:pt x="7215" y="6497"/>
                    <a:pt x="8399" y="6497"/>
                  </a:cubicBezTo>
                  <a:cubicBezTo>
                    <a:pt x="9555" y="6497"/>
                    <a:pt x="10432" y="6005"/>
                    <a:pt x="10397" y="4491"/>
                  </a:cubicBezTo>
                  <a:cubicBezTo>
                    <a:pt x="10357" y="2713"/>
                    <a:pt x="8856" y="2342"/>
                    <a:pt x="7612" y="2342"/>
                  </a:cubicBezTo>
                  <a:cubicBezTo>
                    <a:pt x="6721" y="2342"/>
                    <a:pt x="5962" y="2532"/>
                    <a:pt x="5962" y="2532"/>
                  </a:cubicBezTo>
                  <a:lnTo>
                    <a:pt x="5626" y="2070"/>
                  </a:lnTo>
                  <a:cubicBezTo>
                    <a:pt x="5626" y="2070"/>
                    <a:pt x="8075" y="1678"/>
                    <a:pt x="5038" y="405"/>
                  </a:cubicBezTo>
                  <a:cubicBezTo>
                    <a:pt x="4335" y="111"/>
                    <a:pt x="3863" y="1"/>
                    <a:pt x="3550" y="1"/>
                  </a:cubicBezTo>
                  <a:close/>
                </a:path>
              </a:pathLst>
            </a:custGeom>
            <a:solidFill>
              <a:srgbClr val="FF5724"/>
            </a:solidFill>
            <a:ln w="56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" name="Google Shape;980;p36"/>
            <p:cNvSpPr/>
            <p:nvPr/>
          </p:nvSpPr>
          <p:spPr>
            <a:xfrm>
              <a:off x="4386325" y="1305100"/>
              <a:ext cx="28375" cy="18225"/>
            </a:xfrm>
            <a:custGeom>
              <a:avLst/>
              <a:gdLst/>
              <a:ahLst/>
              <a:cxnLst/>
              <a:rect l="l" t="t" r="r" b="b"/>
              <a:pathLst>
                <a:path w="1135" h="729" extrusionOk="0">
                  <a:moveTo>
                    <a:pt x="1" y="1"/>
                  </a:moveTo>
                  <a:cubicBezTo>
                    <a:pt x="309" y="336"/>
                    <a:pt x="701" y="588"/>
                    <a:pt x="1134" y="728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" name="Google Shape;981;p36"/>
            <p:cNvSpPr/>
            <p:nvPr/>
          </p:nvSpPr>
          <p:spPr>
            <a:xfrm>
              <a:off x="4386325" y="1305100"/>
              <a:ext cx="28375" cy="18225"/>
            </a:xfrm>
            <a:custGeom>
              <a:avLst/>
              <a:gdLst/>
              <a:ahLst/>
              <a:cxnLst/>
              <a:rect l="l" t="t" r="r" b="b"/>
              <a:pathLst>
                <a:path w="1135" h="729" fill="none" extrusionOk="0">
                  <a:moveTo>
                    <a:pt x="1" y="1"/>
                  </a:moveTo>
                  <a:cubicBezTo>
                    <a:pt x="309" y="336"/>
                    <a:pt x="701" y="588"/>
                    <a:pt x="1134" y="728"/>
                  </a:cubicBezTo>
                </a:path>
              </a:pathLst>
            </a:custGeom>
            <a:noFill/>
            <a:ln w="56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" name="Google Shape;982;p36"/>
            <p:cNvSpPr/>
            <p:nvPr/>
          </p:nvSpPr>
          <p:spPr>
            <a:xfrm>
              <a:off x="4435300" y="1330300"/>
              <a:ext cx="14025" cy="2025"/>
            </a:xfrm>
            <a:custGeom>
              <a:avLst/>
              <a:gdLst/>
              <a:ahLst/>
              <a:cxnLst/>
              <a:rect l="l" t="t" r="r" b="b"/>
              <a:pathLst>
                <a:path w="561" h="81" extrusionOk="0">
                  <a:moveTo>
                    <a:pt x="1" y="0"/>
                  </a:moveTo>
                  <a:lnTo>
                    <a:pt x="1" y="0"/>
                  </a:lnTo>
                  <a:cubicBezTo>
                    <a:pt x="126" y="52"/>
                    <a:pt x="265" y="81"/>
                    <a:pt x="409" y="81"/>
                  </a:cubicBezTo>
                  <a:cubicBezTo>
                    <a:pt x="459" y="81"/>
                    <a:pt x="510" y="77"/>
                    <a:pt x="561" y="70"/>
                  </a:cubicBezTo>
                  <a:lnTo>
                    <a:pt x="1" y="0"/>
                  </a:ln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" name="Google Shape;983;p36"/>
            <p:cNvSpPr/>
            <p:nvPr/>
          </p:nvSpPr>
          <p:spPr>
            <a:xfrm>
              <a:off x="4435300" y="1330300"/>
              <a:ext cx="14025" cy="2475"/>
            </a:xfrm>
            <a:custGeom>
              <a:avLst/>
              <a:gdLst/>
              <a:ahLst/>
              <a:cxnLst/>
              <a:rect l="l" t="t" r="r" b="b"/>
              <a:pathLst>
                <a:path w="561" h="99" fill="none" extrusionOk="0">
                  <a:moveTo>
                    <a:pt x="1" y="0"/>
                  </a:moveTo>
                  <a:cubicBezTo>
                    <a:pt x="169" y="70"/>
                    <a:pt x="365" y="98"/>
                    <a:pt x="561" y="70"/>
                  </a:cubicBezTo>
                </a:path>
              </a:pathLst>
            </a:custGeom>
            <a:noFill/>
            <a:ln w="56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" name="Google Shape;984;p36"/>
            <p:cNvSpPr/>
            <p:nvPr/>
          </p:nvSpPr>
          <p:spPr>
            <a:xfrm>
              <a:off x="4423075" y="1343225"/>
              <a:ext cx="34650" cy="13125"/>
            </a:xfrm>
            <a:custGeom>
              <a:avLst/>
              <a:gdLst/>
              <a:ahLst/>
              <a:cxnLst/>
              <a:rect l="l" t="t" r="r" b="b"/>
              <a:pathLst>
                <a:path w="1386" h="525" extrusionOk="0">
                  <a:moveTo>
                    <a:pt x="1386" y="1"/>
                  </a:moveTo>
                  <a:lnTo>
                    <a:pt x="686" y="225"/>
                  </a:lnTo>
                  <a:lnTo>
                    <a:pt x="0" y="477"/>
                  </a:lnTo>
                  <a:lnTo>
                    <a:pt x="0" y="491"/>
                  </a:lnTo>
                  <a:cubicBezTo>
                    <a:pt x="92" y="511"/>
                    <a:pt x="192" y="524"/>
                    <a:pt x="288" y="524"/>
                  </a:cubicBezTo>
                  <a:cubicBezTo>
                    <a:pt x="324" y="524"/>
                    <a:pt x="358" y="522"/>
                    <a:pt x="392" y="519"/>
                  </a:cubicBezTo>
                  <a:cubicBezTo>
                    <a:pt x="518" y="505"/>
                    <a:pt x="644" y="477"/>
                    <a:pt x="756" y="449"/>
                  </a:cubicBezTo>
                  <a:cubicBezTo>
                    <a:pt x="868" y="407"/>
                    <a:pt x="980" y="351"/>
                    <a:pt x="1092" y="281"/>
                  </a:cubicBezTo>
                  <a:cubicBezTo>
                    <a:pt x="1204" y="211"/>
                    <a:pt x="1302" y="127"/>
                    <a:pt x="1386" y="15"/>
                  </a:cubicBezTo>
                  <a:lnTo>
                    <a:pt x="1386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" name="Google Shape;985;p36"/>
            <p:cNvSpPr/>
            <p:nvPr/>
          </p:nvSpPr>
          <p:spPr>
            <a:xfrm>
              <a:off x="4443000" y="1343225"/>
              <a:ext cx="15425" cy="26975"/>
            </a:xfrm>
            <a:custGeom>
              <a:avLst/>
              <a:gdLst/>
              <a:ahLst/>
              <a:cxnLst/>
              <a:rect l="l" t="t" r="r" b="b"/>
              <a:pathLst>
                <a:path w="617" h="1079" extrusionOk="0">
                  <a:moveTo>
                    <a:pt x="575" y="1"/>
                  </a:moveTo>
                  <a:lnTo>
                    <a:pt x="281" y="519"/>
                  </a:lnTo>
                  <a:lnTo>
                    <a:pt x="1" y="1064"/>
                  </a:lnTo>
                  <a:lnTo>
                    <a:pt x="15" y="1078"/>
                  </a:lnTo>
                  <a:cubicBezTo>
                    <a:pt x="127" y="1036"/>
                    <a:pt x="211" y="966"/>
                    <a:pt x="295" y="882"/>
                  </a:cubicBezTo>
                  <a:cubicBezTo>
                    <a:pt x="435" y="743"/>
                    <a:pt x="533" y="561"/>
                    <a:pt x="589" y="351"/>
                  </a:cubicBezTo>
                  <a:cubicBezTo>
                    <a:pt x="603" y="239"/>
                    <a:pt x="617" y="127"/>
                    <a:pt x="589" y="15"/>
                  </a:cubicBezTo>
                  <a:lnTo>
                    <a:pt x="57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" name="Google Shape;986;p36"/>
            <p:cNvSpPr/>
            <p:nvPr/>
          </p:nvSpPr>
          <p:spPr>
            <a:xfrm>
              <a:off x="4536775" y="1358625"/>
              <a:ext cx="21700" cy="64750"/>
            </a:xfrm>
            <a:custGeom>
              <a:avLst/>
              <a:gdLst/>
              <a:ahLst/>
              <a:cxnLst/>
              <a:rect l="l" t="t" r="r" b="b"/>
              <a:pathLst>
                <a:path w="868" h="2590" extrusionOk="0">
                  <a:moveTo>
                    <a:pt x="14" y="1"/>
                  </a:moveTo>
                  <a:lnTo>
                    <a:pt x="0" y="15"/>
                  </a:lnTo>
                  <a:cubicBezTo>
                    <a:pt x="168" y="169"/>
                    <a:pt x="308" y="364"/>
                    <a:pt x="420" y="574"/>
                  </a:cubicBezTo>
                  <a:cubicBezTo>
                    <a:pt x="532" y="784"/>
                    <a:pt x="602" y="1008"/>
                    <a:pt x="616" y="1246"/>
                  </a:cubicBezTo>
                  <a:cubicBezTo>
                    <a:pt x="630" y="1484"/>
                    <a:pt x="602" y="1722"/>
                    <a:pt x="532" y="1946"/>
                  </a:cubicBezTo>
                  <a:cubicBezTo>
                    <a:pt x="490" y="2058"/>
                    <a:pt x="448" y="2156"/>
                    <a:pt x="392" y="2268"/>
                  </a:cubicBezTo>
                  <a:cubicBezTo>
                    <a:pt x="350" y="2365"/>
                    <a:pt x="280" y="2463"/>
                    <a:pt x="224" y="2575"/>
                  </a:cubicBezTo>
                  <a:lnTo>
                    <a:pt x="238" y="2589"/>
                  </a:lnTo>
                  <a:cubicBezTo>
                    <a:pt x="336" y="2505"/>
                    <a:pt x="420" y="2421"/>
                    <a:pt x="504" y="2324"/>
                  </a:cubicBezTo>
                  <a:cubicBezTo>
                    <a:pt x="588" y="2226"/>
                    <a:pt x="658" y="2114"/>
                    <a:pt x="714" y="2002"/>
                  </a:cubicBezTo>
                  <a:cubicBezTo>
                    <a:pt x="826" y="1764"/>
                    <a:pt x="868" y="1498"/>
                    <a:pt x="854" y="1232"/>
                  </a:cubicBezTo>
                  <a:cubicBezTo>
                    <a:pt x="826" y="966"/>
                    <a:pt x="742" y="714"/>
                    <a:pt x="588" y="490"/>
                  </a:cubicBezTo>
                  <a:cubicBezTo>
                    <a:pt x="448" y="280"/>
                    <a:pt x="252" y="113"/>
                    <a:pt x="1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" name="Google Shape;987;p36"/>
            <p:cNvSpPr/>
            <p:nvPr/>
          </p:nvSpPr>
          <p:spPr>
            <a:xfrm>
              <a:off x="4414675" y="1291800"/>
              <a:ext cx="41650" cy="21800"/>
            </a:xfrm>
            <a:custGeom>
              <a:avLst/>
              <a:gdLst/>
              <a:ahLst/>
              <a:cxnLst/>
              <a:rect l="l" t="t" r="r" b="b"/>
              <a:pathLst>
                <a:path w="1666" h="872" extrusionOk="0">
                  <a:moveTo>
                    <a:pt x="14" y="1"/>
                  </a:moveTo>
                  <a:lnTo>
                    <a:pt x="0" y="15"/>
                  </a:lnTo>
                  <a:cubicBezTo>
                    <a:pt x="28" y="183"/>
                    <a:pt x="112" y="337"/>
                    <a:pt x="238" y="463"/>
                  </a:cubicBezTo>
                  <a:cubicBezTo>
                    <a:pt x="364" y="589"/>
                    <a:pt x="504" y="701"/>
                    <a:pt x="658" y="771"/>
                  </a:cubicBezTo>
                  <a:cubicBezTo>
                    <a:pt x="812" y="840"/>
                    <a:pt x="994" y="868"/>
                    <a:pt x="1162" y="868"/>
                  </a:cubicBezTo>
                  <a:cubicBezTo>
                    <a:pt x="1183" y="870"/>
                    <a:pt x="1205" y="871"/>
                    <a:pt x="1226" y="871"/>
                  </a:cubicBezTo>
                  <a:cubicBezTo>
                    <a:pt x="1376" y="871"/>
                    <a:pt x="1531" y="830"/>
                    <a:pt x="1666" y="757"/>
                  </a:cubicBezTo>
                  <a:lnTo>
                    <a:pt x="1652" y="729"/>
                  </a:lnTo>
                  <a:cubicBezTo>
                    <a:pt x="1621" y="730"/>
                    <a:pt x="1591" y="731"/>
                    <a:pt x="1561" y="731"/>
                  </a:cubicBezTo>
                  <a:cubicBezTo>
                    <a:pt x="965" y="731"/>
                    <a:pt x="401" y="467"/>
                    <a:pt x="14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" name="Google Shape;988;p36"/>
            <p:cNvSpPr/>
            <p:nvPr/>
          </p:nvSpPr>
          <p:spPr>
            <a:xfrm>
              <a:off x="4396475" y="1114700"/>
              <a:ext cx="210975" cy="200575"/>
            </a:xfrm>
            <a:custGeom>
              <a:avLst/>
              <a:gdLst/>
              <a:ahLst/>
              <a:cxnLst/>
              <a:rect l="l" t="t" r="r" b="b"/>
              <a:pathLst>
                <a:path w="8439" h="8023" extrusionOk="0">
                  <a:moveTo>
                    <a:pt x="2170" y="0"/>
                  </a:moveTo>
                  <a:cubicBezTo>
                    <a:pt x="1087" y="0"/>
                    <a:pt x="838" y="1738"/>
                    <a:pt x="2016" y="1949"/>
                  </a:cubicBezTo>
                  <a:cubicBezTo>
                    <a:pt x="2701" y="2061"/>
                    <a:pt x="3373" y="2215"/>
                    <a:pt x="4031" y="2439"/>
                  </a:cubicBezTo>
                  <a:cubicBezTo>
                    <a:pt x="4674" y="2649"/>
                    <a:pt x="5556" y="2929"/>
                    <a:pt x="5990" y="3503"/>
                  </a:cubicBezTo>
                  <a:cubicBezTo>
                    <a:pt x="6452" y="4118"/>
                    <a:pt x="5542" y="4398"/>
                    <a:pt x="5052" y="4608"/>
                  </a:cubicBezTo>
                  <a:cubicBezTo>
                    <a:pt x="4101" y="5028"/>
                    <a:pt x="3163" y="5476"/>
                    <a:pt x="2198" y="5881"/>
                  </a:cubicBezTo>
                  <a:cubicBezTo>
                    <a:pt x="1456" y="6189"/>
                    <a:pt x="756" y="6609"/>
                    <a:pt x="113" y="7099"/>
                  </a:cubicBezTo>
                  <a:cubicBezTo>
                    <a:pt x="57" y="7141"/>
                    <a:pt x="15" y="7183"/>
                    <a:pt x="1" y="7183"/>
                  </a:cubicBezTo>
                  <a:lnTo>
                    <a:pt x="1974" y="8022"/>
                  </a:lnTo>
                  <a:cubicBezTo>
                    <a:pt x="3499" y="7477"/>
                    <a:pt x="5346" y="6763"/>
                    <a:pt x="6732" y="5951"/>
                  </a:cubicBezTo>
                  <a:cubicBezTo>
                    <a:pt x="7837" y="5294"/>
                    <a:pt x="8439" y="4118"/>
                    <a:pt x="7879" y="2887"/>
                  </a:cubicBezTo>
                  <a:cubicBezTo>
                    <a:pt x="7025" y="956"/>
                    <a:pt x="4227" y="354"/>
                    <a:pt x="2366" y="18"/>
                  </a:cubicBezTo>
                  <a:cubicBezTo>
                    <a:pt x="2298" y="6"/>
                    <a:pt x="2232" y="0"/>
                    <a:pt x="217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" name="Google Shape;989;p36"/>
            <p:cNvSpPr/>
            <p:nvPr/>
          </p:nvSpPr>
          <p:spPr>
            <a:xfrm>
              <a:off x="3944150" y="645325"/>
              <a:ext cx="792000" cy="531100"/>
            </a:xfrm>
            <a:custGeom>
              <a:avLst/>
              <a:gdLst/>
              <a:ahLst/>
              <a:cxnLst/>
              <a:rect l="l" t="t" r="r" b="b"/>
              <a:pathLst>
                <a:path w="31680" h="21244" extrusionOk="0">
                  <a:moveTo>
                    <a:pt x="6759" y="0"/>
                  </a:moveTo>
                  <a:cubicBezTo>
                    <a:pt x="6759" y="0"/>
                    <a:pt x="1" y="17226"/>
                    <a:pt x="15029" y="20794"/>
                  </a:cubicBezTo>
                  <a:cubicBezTo>
                    <a:pt x="16328" y="21102"/>
                    <a:pt x="17527" y="21244"/>
                    <a:pt x="18634" y="21244"/>
                  </a:cubicBezTo>
                  <a:cubicBezTo>
                    <a:pt x="30339" y="21244"/>
                    <a:pt x="31679" y="5445"/>
                    <a:pt x="31513" y="4422"/>
                  </a:cubicBezTo>
                  <a:lnTo>
                    <a:pt x="6759" y="0"/>
                  </a:lnTo>
                  <a:close/>
                </a:path>
              </a:pathLst>
            </a:custGeom>
            <a:solidFill>
              <a:srgbClr val="00DEB4"/>
            </a:solidFill>
            <a:ln w="38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" name="Google Shape;990;p36"/>
            <p:cNvSpPr/>
            <p:nvPr/>
          </p:nvSpPr>
          <p:spPr>
            <a:xfrm>
              <a:off x="4108925" y="631475"/>
              <a:ext cx="627275" cy="137800"/>
            </a:xfrm>
            <a:custGeom>
              <a:avLst/>
              <a:gdLst/>
              <a:ahLst/>
              <a:cxnLst/>
              <a:rect l="l" t="t" r="r" b="b"/>
              <a:pathLst>
                <a:path w="25091" h="5512" extrusionOk="0">
                  <a:moveTo>
                    <a:pt x="3056" y="0"/>
                  </a:moveTo>
                  <a:cubicBezTo>
                    <a:pt x="1329" y="0"/>
                    <a:pt x="238" y="184"/>
                    <a:pt x="168" y="554"/>
                  </a:cubicBezTo>
                  <a:cubicBezTo>
                    <a:pt x="0" y="1450"/>
                    <a:pt x="5863" y="3115"/>
                    <a:pt x="12538" y="4360"/>
                  </a:cubicBezTo>
                  <a:cubicBezTo>
                    <a:pt x="16562" y="5111"/>
                    <a:pt x="20173" y="5511"/>
                    <a:pt x="22445" y="5511"/>
                  </a:cubicBezTo>
                  <a:cubicBezTo>
                    <a:pt x="23941" y="5511"/>
                    <a:pt x="24856" y="5337"/>
                    <a:pt x="24922" y="4976"/>
                  </a:cubicBezTo>
                  <a:cubicBezTo>
                    <a:pt x="25090" y="4081"/>
                    <a:pt x="19815" y="2345"/>
                    <a:pt x="13140" y="1100"/>
                  </a:cubicBezTo>
                  <a:cubicBezTo>
                    <a:pt x="9234" y="370"/>
                    <a:pt x="5506" y="0"/>
                    <a:pt x="3056" y="0"/>
                  </a:cubicBezTo>
                  <a:close/>
                </a:path>
              </a:pathLst>
            </a:custGeom>
            <a:solidFill>
              <a:schemeClr val="lt2"/>
            </a:solidFill>
            <a:ln w="35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" name="Google Shape;991;p36"/>
            <p:cNvSpPr/>
            <p:nvPr/>
          </p:nvSpPr>
          <p:spPr>
            <a:xfrm>
              <a:off x="4140750" y="640575"/>
              <a:ext cx="535275" cy="128600"/>
            </a:xfrm>
            <a:custGeom>
              <a:avLst/>
              <a:gdLst/>
              <a:ahLst/>
              <a:cxnLst/>
              <a:rect l="l" t="t" r="r" b="b"/>
              <a:pathLst>
                <a:path w="21411" h="5144" extrusionOk="0">
                  <a:moveTo>
                    <a:pt x="2932" y="1"/>
                  </a:moveTo>
                  <a:cubicBezTo>
                    <a:pt x="1915" y="1"/>
                    <a:pt x="966" y="379"/>
                    <a:pt x="1" y="1044"/>
                  </a:cubicBezTo>
                  <a:cubicBezTo>
                    <a:pt x="3415" y="2219"/>
                    <a:pt x="6899" y="3157"/>
                    <a:pt x="10440" y="3842"/>
                  </a:cubicBezTo>
                  <a:cubicBezTo>
                    <a:pt x="14050" y="4542"/>
                    <a:pt x="17716" y="4976"/>
                    <a:pt x="21410" y="5144"/>
                  </a:cubicBezTo>
                  <a:cubicBezTo>
                    <a:pt x="21340" y="4738"/>
                    <a:pt x="20599" y="4318"/>
                    <a:pt x="20291" y="4080"/>
                  </a:cubicBezTo>
                  <a:cubicBezTo>
                    <a:pt x="19354" y="3313"/>
                    <a:pt x="18360" y="3035"/>
                    <a:pt x="17279" y="3035"/>
                  </a:cubicBezTo>
                  <a:cubicBezTo>
                    <a:pt x="16842" y="3035"/>
                    <a:pt x="16392" y="3080"/>
                    <a:pt x="15925" y="3157"/>
                  </a:cubicBezTo>
                  <a:cubicBezTo>
                    <a:pt x="15560" y="3210"/>
                    <a:pt x="15186" y="3259"/>
                    <a:pt x="14818" y="3259"/>
                  </a:cubicBezTo>
                  <a:cubicBezTo>
                    <a:pt x="14509" y="3259"/>
                    <a:pt x="14204" y="3225"/>
                    <a:pt x="13910" y="3129"/>
                  </a:cubicBezTo>
                  <a:cubicBezTo>
                    <a:pt x="13322" y="2933"/>
                    <a:pt x="12860" y="2485"/>
                    <a:pt x="12357" y="2149"/>
                  </a:cubicBezTo>
                  <a:cubicBezTo>
                    <a:pt x="11827" y="1783"/>
                    <a:pt x="11308" y="1451"/>
                    <a:pt x="10667" y="1451"/>
                  </a:cubicBezTo>
                  <a:cubicBezTo>
                    <a:pt x="10598" y="1451"/>
                    <a:pt x="10526" y="1455"/>
                    <a:pt x="10454" y="1464"/>
                  </a:cubicBezTo>
                  <a:cubicBezTo>
                    <a:pt x="9922" y="1520"/>
                    <a:pt x="9404" y="1702"/>
                    <a:pt x="8858" y="1743"/>
                  </a:cubicBezTo>
                  <a:cubicBezTo>
                    <a:pt x="8758" y="1752"/>
                    <a:pt x="8660" y="1755"/>
                    <a:pt x="8563" y="1755"/>
                  </a:cubicBezTo>
                  <a:cubicBezTo>
                    <a:pt x="7156" y="1755"/>
                    <a:pt x="6069" y="937"/>
                    <a:pt x="4786" y="400"/>
                  </a:cubicBezTo>
                  <a:cubicBezTo>
                    <a:pt x="4134" y="128"/>
                    <a:pt x="3522" y="1"/>
                    <a:pt x="2932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" name="Google Shape;992;p36"/>
            <p:cNvSpPr/>
            <p:nvPr/>
          </p:nvSpPr>
          <p:spPr>
            <a:xfrm>
              <a:off x="4137250" y="637875"/>
              <a:ext cx="541425" cy="134100"/>
            </a:xfrm>
            <a:custGeom>
              <a:avLst/>
              <a:gdLst/>
              <a:ahLst/>
              <a:cxnLst/>
              <a:rect l="l" t="t" r="r" b="b"/>
              <a:pathLst>
                <a:path w="21657" h="5364" extrusionOk="0">
                  <a:moveTo>
                    <a:pt x="3061" y="213"/>
                  </a:moveTo>
                  <a:cubicBezTo>
                    <a:pt x="3556" y="213"/>
                    <a:pt x="4050" y="300"/>
                    <a:pt x="4521" y="466"/>
                  </a:cubicBezTo>
                  <a:cubicBezTo>
                    <a:pt x="5920" y="942"/>
                    <a:pt x="7123" y="1949"/>
                    <a:pt x="8663" y="1963"/>
                  </a:cubicBezTo>
                  <a:cubicBezTo>
                    <a:pt x="9054" y="1963"/>
                    <a:pt x="9432" y="1907"/>
                    <a:pt x="9824" y="1810"/>
                  </a:cubicBezTo>
                  <a:cubicBezTo>
                    <a:pt x="10139" y="1747"/>
                    <a:pt x="10469" y="1668"/>
                    <a:pt x="10804" y="1668"/>
                  </a:cubicBezTo>
                  <a:cubicBezTo>
                    <a:pt x="10915" y="1668"/>
                    <a:pt x="11027" y="1677"/>
                    <a:pt x="11139" y="1698"/>
                  </a:cubicBezTo>
                  <a:cubicBezTo>
                    <a:pt x="11881" y="1837"/>
                    <a:pt x="12497" y="2397"/>
                    <a:pt x="13098" y="2831"/>
                  </a:cubicBezTo>
                  <a:cubicBezTo>
                    <a:pt x="13378" y="3055"/>
                    <a:pt x="13700" y="3223"/>
                    <a:pt x="14050" y="3349"/>
                  </a:cubicBezTo>
                  <a:cubicBezTo>
                    <a:pt x="14341" y="3438"/>
                    <a:pt x="14650" y="3483"/>
                    <a:pt x="14963" y="3483"/>
                  </a:cubicBezTo>
                  <a:cubicBezTo>
                    <a:pt x="15041" y="3483"/>
                    <a:pt x="15119" y="3480"/>
                    <a:pt x="15197" y="3475"/>
                  </a:cubicBezTo>
                  <a:cubicBezTo>
                    <a:pt x="15954" y="3434"/>
                    <a:pt x="16685" y="3250"/>
                    <a:pt x="17452" y="3250"/>
                  </a:cubicBezTo>
                  <a:cubicBezTo>
                    <a:pt x="17480" y="3250"/>
                    <a:pt x="17507" y="3250"/>
                    <a:pt x="17534" y="3251"/>
                  </a:cubicBezTo>
                  <a:cubicBezTo>
                    <a:pt x="18346" y="3265"/>
                    <a:pt x="19130" y="3489"/>
                    <a:pt x="19829" y="3895"/>
                  </a:cubicBezTo>
                  <a:cubicBezTo>
                    <a:pt x="20151" y="4090"/>
                    <a:pt x="20431" y="4328"/>
                    <a:pt x="20725" y="4538"/>
                  </a:cubicBezTo>
                  <a:cubicBezTo>
                    <a:pt x="20948" y="4691"/>
                    <a:pt x="21241" y="4884"/>
                    <a:pt x="21370" y="5132"/>
                  </a:cubicBezTo>
                  <a:lnTo>
                    <a:pt x="21370" y="5132"/>
                  </a:lnTo>
                  <a:cubicBezTo>
                    <a:pt x="18641" y="5003"/>
                    <a:pt x="15912" y="4725"/>
                    <a:pt x="13196" y="4300"/>
                  </a:cubicBezTo>
                  <a:cubicBezTo>
                    <a:pt x="10230" y="3825"/>
                    <a:pt x="7291" y="3181"/>
                    <a:pt x="4395" y="2369"/>
                  </a:cubicBezTo>
                  <a:cubicBezTo>
                    <a:pt x="3042" y="1985"/>
                    <a:pt x="1714" y="1575"/>
                    <a:pt x="387" y="1116"/>
                  </a:cubicBezTo>
                  <a:lnTo>
                    <a:pt x="387" y="1116"/>
                  </a:lnTo>
                  <a:cubicBezTo>
                    <a:pt x="969" y="725"/>
                    <a:pt x="1615" y="448"/>
                    <a:pt x="2296" y="284"/>
                  </a:cubicBezTo>
                  <a:cubicBezTo>
                    <a:pt x="2549" y="237"/>
                    <a:pt x="2805" y="213"/>
                    <a:pt x="3061" y="213"/>
                  </a:cubicBezTo>
                  <a:close/>
                  <a:moveTo>
                    <a:pt x="3023" y="0"/>
                  </a:moveTo>
                  <a:cubicBezTo>
                    <a:pt x="2837" y="0"/>
                    <a:pt x="2650" y="11"/>
                    <a:pt x="2464" y="32"/>
                  </a:cubicBezTo>
                  <a:cubicBezTo>
                    <a:pt x="1610" y="186"/>
                    <a:pt x="784" y="536"/>
                    <a:pt x="85" y="1054"/>
                  </a:cubicBezTo>
                  <a:cubicBezTo>
                    <a:pt x="1" y="1110"/>
                    <a:pt x="15" y="1222"/>
                    <a:pt x="113" y="1250"/>
                  </a:cubicBezTo>
                  <a:cubicBezTo>
                    <a:pt x="2715" y="2159"/>
                    <a:pt x="5388" y="2915"/>
                    <a:pt x="8075" y="3531"/>
                  </a:cubicBezTo>
                  <a:cubicBezTo>
                    <a:pt x="11027" y="4202"/>
                    <a:pt x="14022" y="4692"/>
                    <a:pt x="17031" y="5014"/>
                  </a:cubicBezTo>
                  <a:cubicBezTo>
                    <a:pt x="18528" y="5168"/>
                    <a:pt x="20025" y="5294"/>
                    <a:pt x="21536" y="5364"/>
                  </a:cubicBezTo>
                  <a:cubicBezTo>
                    <a:pt x="21576" y="5364"/>
                    <a:pt x="21604" y="5347"/>
                    <a:pt x="21621" y="5323"/>
                  </a:cubicBezTo>
                  <a:lnTo>
                    <a:pt x="21621" y="5323"/>
                  </a:lnTo>
                  <a:cubicBezTo>
                    <a:pt x="21644" y="5299"/>
                    <a:pt x="21657" y="5265"/>
                    <a:pt x="21648" y="5224"/>
                  </a:cubicBezTo>
                  <a:cubicBezTo>
                    <a:pt x="21536" y="4678"/>
                    <a:pt x="20851" y="4356"/>
                    <a:pt x="20445" y="4048"/>
                  </a:cubicBezTo>
                  <a:cubicBezTo>
                    <a:pt x="19885" y="3601"/>
                    <a:pt x="19213" y="3279"/>
                    <a:pt x="18486" y="3139"/>
                  </a:cubicBezTo>
                  <a:cubicBezTo>
                    <a:pt x="18109" y="3072"/>
                    <a:pt x="17729" y="3037"/>
                    <a:pt x="17346" y="3037"/>
                  </a:cubicBezTo>
                  <a:cubicBezTo>
                    <a:pt x="17004" y="3037"/>
                    <a:pt x="16661" y="3065"/>
                    <a:pt x="16317" y="3125"/>
                  </a:cubicBezTo>
                  <a:cubicBezTo>
                    <a:pt x="15872" y="3182"/>
                    <a:pt x="15417" y="3258"/>
                    <a:pt x="14967" y="3258"/>
                  </a:cubicBezTo>
                  <a:cubicBezTo>
                    <a:pt x="14539" y="3258"/>
                    <a:pt x="14117" y="3189"/>
                    <a:pt x="13714" y="2971"/>
                  </a:cubicBezTo>
                  <a:cubicBezTo>
                    <a:pt x="13028" y="2607"/>
                    <a:pt x="12483" y="2005"/>
                    <a:pt x="11755" y="1684"/>
                  </a:cubicBezTo>
                  <a:cubicBezTo>
                    <a:pt x="11456" y="1541"/>
                    <a:pt x="11122" y="1458"/>
                    <a:pt x="10784" y="1458"/>
                  </a:cubicBezTo>
                  <a:cubicBezTo>
                    <a:pt x="10758" y="1458"/>
                    <a:pt x="10732" y="1459"/>
                    <a:pt x="10706" y="1460"/>
                  </a:cubicBezTo>
                  <a:cubicBezTo>
                    <a:pt x="10286" y="1502"/>
                    <a:pt x="9866" y="1572"/>
                    <a:pt x="9446" y="1684"/>
                  </a:cubicBezTo>
                  <a:cubicBezTo>
                    <a:pt x="9207" y="1725"/>
                    <a:pt x="8966" y="1745"/>
                    <a:pt x="8726" y="1745"/>
                  </a:cubicBezTo>
                  <a:cubicBezTo>
                    <a:pt x="8149" y="1745"/>
                    <a:pt x="7577" y="1627"/>
                    <a:pt x="7053" y="1390"/>
                  </a:cubicBezTo>
                  <a:cubicBezTo>
                    <a:pt x="6326" y="1110"/>
                    <a:pt x="5668" y="690"/>
                    <a:pt x="4954" y="410"/>
                  </a:cubicBezTo>
                  <a:cubicBezTo>
                    <a:pt x="4342" y="137"/>
                    <a:pt x="3687" y="0"/>
                    <a:pt x="302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" name="Google Shape;993;p36"/>
            <p:cNvSpPr/>
            <p:nvPr/>
          </p:nvSpPr>
          <p:spPr>
            <a:xfrm>
              <a:off x="4145650" y="668400"/>
              <a:ext cx="89225" cy="82375"/>
            </a:xfrm>
            <a:custGeom>
              <a:avLst/>
              <a:gdLst/>
              <a:ahLst/>
              <a:cxnLst/>
              <a:rect l="l" t="t" r="r" b="b"/>
              <a:pathLst>
                <a:path w="3569" h="3295" extrusionOk="0">
                  <a:moveTo>
                    <a:pt x="1" y="1"/>
                  </a:moveTo>
                  <a:cubicBezTo>
                    <a:pt x="798" y="435"/>
                    <a:pt x="630" y="1274"/>
                    <a:pt x="714" y="2058"/>
                  </a:cubicBezTo>
                  <a:cubicBezTo>
                    <a:pt x="761" y="2556"/>
                    <a:pt x="980" y="3295"/>
                    <a:pt x="1499" y="3295"/>
                  </a:cubicBezTo>
                  <a:cubicBezTo>
                    <a:pt x="1607" y="3295"/>
                    <a:pt x="1727" y="3263"/>
                    <a:pt x="1862" y="3191"/>
                  </a:cubicBezTo>
                  <a:cubicBezTo>
                    <a:pt x="2407" y="2897"/>
                    <a:pt x="2435" y="2226"/>
                    <a:pt x="2771" y="1764"/>
                  </a:cubicBezTo>
                  <a:cubicBezTo>
                    <a:pt x="2807" y="1716"/>
                    <a:pt x="3352" y="1220"/>
                    <a:pt x="3520" y="1163"/>
                  </a:cubicBezTo>
                  <a:lnTo>
                    <a:pt x="3520" y="1163"/>
                  </a:lnTo>
                  <a:cubicBezTo>
                    <a:pt x="3536" y="1167"/>
                    <a:pt x="3553" y="1172"/>
                    <a:pt x="3569" y="1176"/>
                  </a:cubicBezTo>
                  <a:cubicBezTo>
                    <a:pt x="3568" y="1163"/>
                    <a:pt x="3560" y="1157"/>
                    <a:pt x="3547" y="1157"/>
                  </a:cubicBezTo>
                  <a:cubicBezTo>
                    <a:pt x="3540" y="1157"/>
                    <a:pt x="3531" y="1159"/>
                    <a:pt x="3520" y="1163"/>
                  </a:cubicBezTo>
                  <a:lnTo>
                    <a:pt x="3520" y="1163"/>
                  </a:lnTo>
                  <a:cubicBezTo>
                    <a:pt x="2989" y="1013"/>
                    <a:pt x="2432" y="863"/>
                    <a:pt x="1862" y="672"/>
                  </a:cubicBezTo>
                  <a:cubicBezTo>
                    <a:pt x="1204" y="463"/>
                    <a:pt x="574" y="225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" name="Google Shape;994;p36"/>
            <p:cNvSpPr/>
            <p:nvPr/>
          </p:nvSpPr>
          <p:spPr>
            <a:xfrm>
              <a:off x="4143100" y="665375"/>
              <a:ext cx="94550" cy="87900"/>
            </a:xfrm>
            <a:custGeom>
              <a:avLst/>
              <a:gdLst/>
              <a:ahLst/>
              <a:cxnLst/>
              <a:rect l="l" t="t" r="r" b="b"/>
              <a:pathLst>
                <a:path w="3782" h="3516" extrusionOk="0">
                  <a:moveTo>
                    <a:pt x="583" y="417"/>
                  </a:moveTo>
                  <a:cubicBezTo>
                    <a:pt x="1492" y="760"/>
                    <a:pt x="2417" y="1061"/>
                    <a:pt x="3350" y="1319"/>
                  </a:cubicBezTo>
                  <a:lnTo>
                    <a:pt x="3350" y="1319"/>
                  </a:lnTo>
                  <a:cubicBezTo>
                    <a:pt x="3203" y="1428"/>
                    <a:pt x="3065" y="1560"/>
                    <a:pt x="3027" y="1591"/>
                  </a:cubicBezTo>
                  <a:cubicBezTo>
                    <a:pt x="2915" y="1675"/>
                    <a:pt x="2817" y="1787"/>
                    <a:pt x="2719" y="1913"/>
                  </a:cubicBezTo>
                  <a:cubicBezTo>
                    <a:pt x="2593" y="2165"/>
                    <a:pt x="2467" y="2431"/>
                    <a:pt x="2355" y="2697"/>
                  </a:cubicBezTo>
                  <a:cubicBezTo>
                    <a:pt x="2244" y="2976"/>
                    <a:pt x="2006" y="3186"/>
                    <a:pt x="1726" y="3284"/>
                  </a:cubicBezTo>
                  <a:cubicBezTo>
                    <a:pt x="1686" y="3294"/>
                    <a:pt x="1648" y="3299"/>
                    <a:pt x="1610" y="3299"/>
                  </a:cubicBezTo>
                  <a:cubicBezTo>
                    <a:pt x="1432" y="3299"/>
                    <a:pt x="1275" y="3196"/>
                    <a:pt x="1194" y="3046"/>
                  </a:cubicBezTo>
                  <a:cubicBezTo>
                    <a:pt x="914" y="2613"/>
                    <a:pt x="914" y="2067"/>
                    <a:pt x="886" y="1577"/>
                  </a:cubicBezTo>
                  <a:cubicBezTo>
                    <a:pt x="867" y="1149"/>
                    <a:pt x="803" y="740"/>
                    <a:pt x="583" y="417"/>
                  </a:cubicBezTo>
                  <a:close/>
                  <a:moveTo>
                    <a:pt x="92" y="1"/>
                  </a:moveTo>
                  <a:cubicBezTo>
                    <a:pt x="35" y="1"/>
                    <a:pt x="0" y="63"/>
                    <a:pt x="4" y="122"/>
                  </a:cubicBezTo>
                  <a:lnTo>
                    <a:pt x="4" y="122"/>
                  </a:lnTo>
                  <a:cubicBezTo>
                    <a:pt x="3" y="153"/>
                    <a:pt x="15" y="183"/>
                    <a:pt x="47" y="206"/>
                  </a:cubicBezTo>
                  <a:cubicBezTo>
                    <a:pt x="47" y="206"/>
                    <a:pt x="48" y="206"/>
                    <a:pt x="48" y="207"/>
                  </a:cubicBezTo>
                  <a:lnTo>
                    <a:pt x="48" y="207"/>
                  </a:lnTo>
                  <a:cubicBezTo>
                    <a:pt x="51" y="209"/>
                    <a:pt x="55" y="211"/>
                    <a:pt x="58" y="213"/>
                  </a:cubicBezTo>
                  <a:lnTo>
                    <a:pt x="58" y="213"/>
                  </a:lnTo>
                  <a:cubicBezTo>
                    <a:pt x="607" y="549"/>
                    <a:pt x="662" y="1119"/>
                    <a:pt x="676" y="1703"/>
                  </a:cubicBezTo>
                  <a:cubicBezTo>
                    <a:pt x="690" y="2165"/>
                    <a:pt x="732" y="2655"/>
                    <a:pt x="956" y="3074"/>
                  </a:cubicBezTo>
                  <a:cubicBezTo>
                    <a:pt x="1104" y="3350"/>
                    <a:pt x="1342" y="3515"/>
                    <a:pt x="1617" y="3515"/>
                  </a:cubicBezTo>
                  <a:cubicBezTo>
                    <a:pt x="1732" y="3515"/>
                    <a:pt x="1854" y="3486"/>
                    <a:pt x="1978" y="3424"/>
                  </a:cubicBezTo>
                  <a:cubicBezTo>
                    <a:pt x="2495" y="3158"/>
                    <a:pt x="2607" y="2571"/>
                    <a:pt x="2873" y="2095"/>
                  </a:cubicBezTo>
                  <a:cubicBezTo>
                    <a:pt x="2971" y="1941"/>
                    <a:pt x="3097" y="1815"/>
                    <a:pt x="3237" y="1703"/>
                  </a:cubicBezTo>
                  <a:cubicBezTo>
                    <a:pt x="3335" y="1619"/>
                    <a:pt x="3419" y="1549"/>
                    <a:pt x="3503" y="1479"/>
                  </a:cubicBezTo>
                  <a:cubicBezTo>
                    <a:pt x="3545" y="1465"/>
                    <a:pt x="3573" y="1437"/>
                    <a:pt x="3601" y="1409"/>
                  </a:cubicBezTo>
                  <a:cubicBezTo>
                    <a:pt x="3601" y="1402"/>
                    <a:pt x="3613" y="1398"/>
                    <a:pt x="3626" y="1394"/>
                  </a:cubicBezTo>
                  <a:lnTo>
                    <a:pt x="3626" y="1394"/>
                  </a:lnTo>
                  <a:cubicBezTo>
                    <a:pt x="3627" y="1395"/>
                    <a:pt x="3628" y="1395"/>
                    <a:pt x="3629" y="1395"/>
                  </a:cubicBezTo>
                  <a:cubicBezTo>
                    <a:pt x="3636" y="1396"/>
                    <a:pt x="3643" y="1397"/>
                    <a:pt x="3650" y="1397"/>
                  </a:cubicBezTo>
                  <a:cubicBezTo>
                    <a:pt x="3724" y="1397"/>
                    <a:pt x="3782" y="1332"/>
                    <a:pt x="3769" y="1255"/>
                  </a:cubicBezTo>
                  <a:cubicBezTo>
                    <a:pt x="3754" y="1191"/>
                    <a:pt x="3717" y="1165"/>
                    <a:pt x="3666" y="1165"/>
                  </a:cubicBezTo>
                  <a:cubicBezTo>
                    <a:pt x="3656" y="1165"/>
                    <a:pt x="3646" y="1166"/>
                    <a:pt x="3634" y="1168"/>
                  </a:cubicBezTo>
                  <a:lnTo>
                    <a:pt x="3634" y="1168"/>
                  </a:lnTo>
                  <a:cubicBezTo>
                    <a:pt x="2439" y="850"/>
                    <a:pt x="1271" y="463"/>
                    <a:pt x="131" y="10"/>
                  </a:cubicBezTo>
                  <a:cubicBezTo>
                    <a:pt x="117" y="4"/>
                    <a:pt x="104" y="1"/>
                    <a:pt x="92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" name="Google Shape;995;p36"/>
            <p:cNvSpPr/>
            <p:nvPr/>
          </p:nvSpPr>
          <p:spPr>
            <a:xfrm>
              <a:off x="4166700" y="700575"/>
              <a:ext cx="25100" cy="44125"/>
            </a:xfrm>
            <a:custGeom>
              <a:avLst/>
              <a:gdLst/>
              <a:ahLst/>
              <a:cxnLst/>
              <a:rect l="l" t="t" r="r" b="b"/>
              <a:pathLst>
                <a:path w="1004" h="1765" extrusionOk="0">
                  <a:moveTo>
                    <a:pt x="137" y="0"/>
                  </a:moveTo>
                  <a:cubicBezTo>
                    <a:pt x="68" y="0"/>
                    <a:pt x="1" y="51"/>
                    <a:pt x="26" y="127"/>
                  </a:cubicBezTo>
                  <a:lnTo>
                    <a:pt x="40" y="127"/>
                  </a:lnTo>
                  <a:cubicBezTo>
                    <a:pt x="40" y="141"/>
                    <a:pt x="40" y="169"/>
                    <a:pt x="54" y="183"/>
                  </a:cubicBezTo>
                  <a:lnTo>
                    <a:pt x="54" y="211"/>
                  </a:lnTo>
                  <a:lnTo>
                    <a:pt x="54" y="225"/>
                  </a:lnTo>
                  <a:cubicBezTo>
                    <a:pt x="54" y="295"/>
                    <a:pt x="68" y="351"/>
                    <a:pt x="68" y="407"/>
                  </a:cubicBezTo>
                  <a:cubicBezTo>
                    <a:pt x="82" y="575"/>
                    <a:pt x="82" y="729"/>
                    <a:pt x="96" y="883"/>
                  </a:cubicBezTo>
                  <a:cubicBezTo>
                    <a:pt x="124" y="1163"/>
                    <a:pt x="166" y="1540"/>
                    <a:pt x="418" y="1708"/>
                  </a:cubicBezTo>
                  <a:cubicBezTo>
                    <a:pt x="482" y="1747"/>
                    <a:pt x="555" y="1765"/>
                    <a:pt x="630" y="1765"/>
                  </a:cubicBezTo>
                  <a:cubicBezTo>
                    <a:pt x="719" y="1765"/>
                    <a:pt x="810" y="1740"/>
                    <a:pt x="894" y="1694"/>
                  </a:cubicBezTo>
                  <a:cubicBezTo>
                    <a:pt x="1003" y="1634"/>
                    <a:pt x="933" y="1488"/>
                    <a:pt x="830" y="1488"/>
                  </a:cubicBezTo>
                  <a:cubicBezTo>
                    <a:pt x="814" y="1488"/>
                    <a:pt x="798" y="1491"/>
                    <a:pt x="782" y="1498"/>
                  </a:cubicBezTo>
                  <a:cubicBezTo>
                    <a:pt x="754" y="1512"/>
                    <a:pt x="726" y="1526"/>
                    <a:pt x="698" y="1540"/>
                  </a:cubicBezTo>
                  <a:cubicBezTo>
                    <a:pt x="670" y="1540"/>
                    <a:pt x="642" y="1554"/>
                    <a:pt x="628" y="1554"/>
                  </a:cubicBezTo>
                  <a:lnTo>
                    <a:pt x="558" y="1554"/>
                  </a:lnTo>
                  <a:lnTo>
                    <a:pt x="516" y="1526"/>
                  </a:lnTo>
                  <a:lnTo>
                    <a:pt x="516" y="1526"/>
                  </a:lnTo>
                  <a:cubicBezTo>
                    <a:pt x="524" y="1531"/>
                    <a:pt x="527" y="1532"/>
                    <a:pt x="528" y="1532"/>
                  </a:cubicBezTo>
                  <a:cubicBezTo>
                    <a:pt x="530" y="1532"/>
                    <a:pt x="516" y="1522"/>
                    <a:pt x="516" y="1512"/>
                  </a:cubicBezTo>
                  <a:cubicBezTo>
                    <a:pt x="502" y="1512"/>
                    <a:pt x="488" y="1498"/>
                    <a:pt x="488" y="1484"/>
                  </a:cubicBezTo>
                  <a:cubicBezTo>
                    <a:pt x="488" y="1484"/>
                    <a:pt x="474" y="1470"/>
                    <a:pt x="474" y="1470"/>
                  </a:cubicBezTo>
                  <a:cubicBezTo>
                    <a:pt x="474" y="1456"/>
                    <a:pt x="460" y="1442"/>
                    <a:pt x="446" y="1428"/>
                  </a:cubicBezTo>
                  <a:cubicBezTo>
                    <a:pt x="418" y="1387"/>
                    <a:pt x="404" y="1331"/>
                    <a:pt x="390" y="1275"/>
                  </a:cubicBezTo>
                  <a:cubicBezTo>
                    <a:pt x="320" y="995"/>
                    <a:pt x="292" y="701"/>
                    <a:pt x="292" y="421"/>
                  </a:cubicBezTo>
                  <a:cubicBezTo>
                    <a:pt x="292" y="295"/>
                    <a:pt x="278" y="183"/>
                    <a:pt x="250" y="71"/>
                  </a:cubicBezTo>
                  <a:cubicBezTo>
                    <a:pt x="228" y="22"/>
                    <a:pt x="182" y="0"/>
                    <a:pt x="13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" name="Google Shape;996;p36"/>
            <p:cNvSpPr/>
            <p:nvPr/>
          </p:nvSpPr>
          <p:spPr>
            <a:xfrm>
              <a:off x="4352750" y="726125"/>
              <a:ext cx="188225" cy="140475"/>
            </a:xfrm>
            <a:custGeom>
              <a:avLst/>
              <a:gdLst/>
              <a:ahLst/>
              <a:cxnLst/>
              <a:rect l="l" t="t" r="r" b="b"/>
              <a:pathLst>
                <a:path w="7529" h="5619" extrusionOk="0">
                  <a:moveTo>
                    <a:pt x="1" y="1"/>
                  </a:moveTo>
                  <a:lnTo>
                    <a:pt x="1" y="1"/>
                  </a:lnTo>
                  <a:cubicBezTo>
                    <a:pt x="840" y="337"/>
                    <a:pt x="1218" y="1456"/>
                    <a:pt x="1218" y="2282"/>
                  </a:cubicBezTo>
                  <a:cubicBezTo>
                    <a:pt x="1218" y="3107"/>
                    <a:pt x="854" y="3905"/>
                    <a:pt x="882" y="4730"/>
                  </a:cubicBezTo>
                  <a:cubicBezTo>
                    <a:pt x="902" y="5214"/>
                    <a:pt x="1242" y="5618"/>
                    <a:pt x="1660" y="5618"/>
                  </a:cubicBezTo>
                  <a:cubicBezTo>
                    <a:pt x="1823" y="5618"/>
                    <a:pt x="1997" y="5557"/>
                    <a:pt x="2170" y="5416"/>
                  </a:cubicBezTo>
                  <a:cubicBezTo>
                    <a:pt x="2519" y="5122"/>
                    <a:pt x="2659" y="4507"/>
                    <a:pt x="2743" y="4101"/>
                  </a:cubicBezTo>
                  <a:cubicBezTo>
                    <a:pt x="2855" y="3485"/>
                    <a:pt x="3065" y="2897"/>
                    <a:pt x="3359" y="2352"/>
                  </a:cubicBezTo>
                  <a:cubicBezTo>
                    <a:pt x="3560" y="1981"/>
                    <a:pt x="3833" y="1492"/>
                    <a:pt x="4202" y="1492"/>
                  </a:cubicBezTo>
                  <a:cubicBezTo>
                    <a:pt x="4321" y="1492"/>
                    <a:pt x="4450" y="1543"/>
                    <a:pt x="4590" y="1666"/>
                  </a:cubicBezTo>
                  <a:cubicBezTo>
                    <a:pt x="4800" y="1834"/>
                    <a:pt x="4940" y="2114"/>
                    <a:pt x="5178" y="2254"/>
                  </a:cubicBezTo>
                  <a:cubicBezTo>
                    <a:pt x="5412" y="2382"/>
                    <a:pt x="5665" y="2442"/>
                    <a:pt x="5930" y="2442"/>
                  </a:cubicBezTo>
                  <a:cubicBezTo>
                    <a:pt x="5982" y="2442"/>
                    <a:pt x="6035" y="2440"/>
                    <a:pt x="6088" y="2436"/>
                  </a:cubicBezTo>
                  <a:cubicBezTo>
                    <a:pt x="6815" y="2394"/>
                    <a:pt x="7179" y="1848"/>
                    <a:pt x="7529" y="1274"/>
                  </a:cubicBezTo>
                  <a:cubicBezTo>
                    <a:pt x="6354" y="1148"/>
                    <a:pt x="5136" y="980"/>
                    <a:pt x="3877" y="770"/>
                  </a:cubicBezTo>
                  <a:cubicBezTo>
                    <a:pt x="2505" y="546"/>
                    <a:pt x="1218" y="295"/>
                    <a:pt x="1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" name="Google Shape;997;p36"/>
            <p:cNvSpPr/>
            <p:nvPr/>
          </p:nvSpPr>
          <p:spPr>
            <a:xfrm>
              <a:off x="4349825" y="723450"/>
              <a:ext cx="194650" cy="146000"/>
            </a:xfrm>
            <a:custGeom>
              <a:avLst/>
              <a:gdLst/>
              <a:ahLst/>
              <a:cxnLst/>
              <a:rect l="l" t="t" r="r" b="b"/>
              <a:pathLst>
                <a:path w="7786" h="5840" extrusionOk="0">
                  <a:moveTo>
                    <a:pt x="658" y="345"/>
                  </a:moveTo>
                  <a:cubicBezTo>
                    <a:pt x="2903" y="829"/>
                    <a:pt x="5171" y="1202"/>
                    <a:pt x="7462" y="1472"/>
                  </a:cubicBezTo>
                  <a:lnTo>
                    <a:pt x="7462" y="1472"/>
                  </a:lnTo>
                  <a:cubicBezTo>
                    <a:pt x="7228" y="1861"/>
                    <a:pt x="6944" y="2250"/>
                    <a:pt x="6485" y="2375"/>
                  </a:cubicBezTo>
                  <a:cubicBezTo>
                    <a:pt x="6338" y="2415"/>
                    <a:pt x="6186" y="2437"/>
                    <a:pt x="6033" y="2437"/>
                  </a:cubicBezTo>
                  <a:cubicBezTo>
                    <a:pt x="5923" y="2437"/>
                    <a:pt x="5812" y="2426"/>
                    <a:pt x="5701" y="2403"/>
                  </a:cubicBezTo>
                  <a:cubicBezTo>
                    <a:pt x="5365" y="2333"/>
                    <a:pt x="5183" y="2123"/>
                    <a:pt x="4959" y="1871"/>
                  </a:cubicBezTo>
                  <a:cubicBezTo>
                    <a:pt x="4778" y="1662"/>
                    <a:pt x="4552" y="1498"/>
                    <a:pt x="4307" y="1498"/>
                  </a:cubicBezTo>
                  <a:cubicBezTo>
                    <a:pt x="4192" y="1498"/>
                    <a:pt x="4073" y="1534"/>
                    <a:pt x="3952" y="1619"/>
                  </a:cubicBezTo>
                  <a:cubicBezTo>
                    <a:pt x="3588" y="1885"/>
                    <a:pt x="3392" y="2361"/>
                    <a:pt x="3210" y="2752"/>
                  </a:cubicBezTo>
                  <a:cubicBezTo>
                    <a:pt x="2972" y="3298"/>
                    <a:pt x="2804" y="3858"/>
                    <a:pt x="2692" y="4446"/>
                  </a:cubicBezTo>
                  <a:cubicBezTo>
                    <a:pt x="2581" y="4903"/>
                    <a:pt x="2347" y="5607"/>
                    <a:pt x="1772" y="5607"/>
                  </a:cubicBezTo>
                  <a:cubicBezTo>
                    <a:pt x="1766" y="5607"/>
                    <a:pt x="1760" y="5607"/>
                    <a:pt x="1755" y="5607"/>
                  </a:cubicBezTo>
                  <a:cubicBezTo>
                    <a:pt x="1055" y="5607"/>
                    <a:pt x="1055" y="4725"/>
                    <a:pt x="1139" y="4250"/>
                  </a:cubicBezTo>
                  <a:cubicBezTo>
                    <a:pt x="1223" y="3648"/>
                    <a:pt x="1419" y="3060"/>
                    <a:pt x="1433" y="2459"/>
                  </a:cubicBezTo>
                  <a:cubicBezTo>
                    <a:pt x="1455" y="1721"/>
                    <a:pt x="1217" y="861"/>
                    <a:pt x="658" y="345"/>
                  </a:cubicBezTo>
                  <a:close/>
                  <a:moveTo>
                    <a:pt x="91" y="0"/>
                  </a:moveTo>
                  <a:cubicBezTo>
                    <a:pt x="34" y="0"/>
                    <a:pt x="1" y="60"/>
                    <a:pt x="9" y="118"/>
                  </a:cubicBezTo>
                  <a:lnTo>
                    <a:pt x="9" y="118"/>
                  </a:lnTo>
                  <a:cubicBezTo>
                    <a:pt x="6" y="164"/>
                    <a:pt x="30" y="208"/>
                    <a:pt x="90" y="220"/>
                  </a:cubicBezTo>
                  <a:cubicBezTo>
                    <a:pt x="1097" y="625"/>
                    <a:pt x="1321" y="1983"/>
                    <a:pt x="1181" y="2934"/>
                  </a:cubicBezTo>
                  <a:cubicBezTo>
                    <a:pt x="1083" y="3550"/>
                    <a:pt x="873" y="4166"/>
                    <a:pt x="887" y="4795"/>
                  </a:cubicBezTo>
                  <a:cubicBezTo>
                    <a:pt x="901" y="5229"/>
                    <a:pt x="1139" y="5691"/>
                    <a:pt x="1587" y="5817"/>
                  </a:cubicBezTo>
                  <a:cubicBezTo>
                    <a:pt x="1648" y="5832"/>
                    <a:pt x="1709" y="5839"/>
                    <a:pt x="1769" y="5839"/>
                  </a:cubicBezTo>
                  <a:cubicBezTo>
                    <a:pt x="2149" y="5839"/>
                    <a:pt x="2495" y="5553"/>
                    <a:pt x="2664" y="5215"/>
                  </a:cubicBezTo>
                  <a:cubicBezTo>
                    <a:pt x="2916" y="4739"/>
                    <a:pt x="2944" y="4180"/>
                    <a:pt x="3098" y="3676"/>
                  </a:cubicBezTo>
                  <a:cubicBezTo>
                    <a:pt x="3266" y="3102"/>
                    <a:pt x="3518" y="2557"/>
                    <a:pt x="3854" y="2067"/>
                  </a:cubicBezTo>
                  <a:cubicBezTo>
                    <a:pt x="3970" y="1892"/>
                    <a:pt x="4136" y="1707"/>
                    <a:pt x="4341" y="1707"/>
                  </a:cubicBezTo>
                  <a:cubicBezTo>
                    <a:pt x="4382" y="1707"/>
                    <a:pt x="4425" y="1715"/>
                    <a:pt x="4469" y="1731"/>
                  </a:cubicBezTo>
                  <a:cubicBezTo>
                    <a:pt x="4735" y="1843"/>
                    <a:pt x="4875" y="2137"/>
                    <a:pt x="5085" y="2319"/>
                  </a:cubicBezTo>
                  <a:cubicBezTo>
                    <a:pt x="5332" y="2557"/>
                    <a:pt x="5701" y="2667"/>
                    <a:pt x="6060" y="2667"/>
                  </a:cubicBezTo>
                  <a:cubicBezTo>
                    <a:pt x="6270" y="2667"/>
                    <a:pt x="6476" y="2629"/>
                    <a:pt x="6652" y="2557"/>
                  </a:cubicBezTo>
                  <a:cubicBezTo>
                    <a:pt x="7142" y="2375"/>
                    <a:pt x="7464" y="1885"/>
                    <a:pt x="7744" y="1437"/>
                  </a:cubicBezTo>
                  <a:cubicBezTo>
                    <a:pt x="7786" y="1367"/>
                    <a:pt x="7730" y="1283"/>
                    <a:pt x="7646" y="1283"/>
                  </a:cubicBezTo>
                  <a:cubicBezTo>
                    <a:pt x="5127" y="989"/>
                    <a:pt x="2622" y="569"/>
                    <a:pt x="146" y="10"/>
                  </a:cubicBezTo>
                  <a:cubicBezTo>
                    <a:pt x="139" y="8"/>
                    <a:pt x="132" y="8"/>
                    <a:pt x="126" y="7"/>
                  </a:cubicBezTo>
                  <a:lnTo>
                    <a:pt x="126" y="7"/>
                  </a:lnTo>
                  <a:cubicBezTo>
                    <a:pt x="113" y="3"/>
                    <a:pt x="102" y="0"/>
                    <a:pt x="9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" name="Google Shape;998;p36"/>
            <p:cNvSpPr/>
            <p:nvPr/>
          </p:nvSpPr>
          <p:spPr>
            <a:xfrm>
              <a:off x="4383950" y="804725"/>
              <a:ext cx="37100" cy="53450"/>
            </a:xfrm>
            <a:custGeom>
              <a:avLst/>
              <a:gdLst/>
              <a:ahLst/>
              <a:cxnLst/>
              <a:rect l="l" t="t" r="r" b="b"/>
              <a:pathLst>
                <a:path w="1484" h="2138" extrusionOk="0">
                  <a:moveTo>
                    <a:pt x="1361" y="0"/>
                  </a:moveTo>
                  <a:cubicBezTo>
                    <a:pt x="1318" y="0"/>
                    <a:pt x="1275" y="24"/>
                    <a:pt x="1257" y="75"/>
                  </a:cubicBezTo>
                  <a:cubicBezTo>
                    <a:pt x="1173" y="369"/>
                    <a:pt x="1145" y="691"/>
                    <a:pt x="1075" y="999"/>
                  </a:cubicBezTo>
                  <a:cubicBezTo>
                    <a:pt x="1019" y="1307"/>
                    <a:pt x="936" y="1698"/>
                    <a:pt x="670" y="1866"/>
                  </a:cubicBezTo>
                  <a:cubicBezTo>
                    <a:pt x="600" y="1908"/>
                    <a:pt x="523" y="1929"/>
                    <a:pt x="446" y="1929"/>
                  </a:cubicBezTo>
                  <a:cubicBezTo>
                    <a:pt x="369" y="1929"/>
                    <a:pt x="292" y="1908"/>
                    <a:pt x="222" y="1866"/>
                  </a:cubicBezTo>
                  <a:cubicBezTo>
                    <a:pt x="205" y="1859"/>
                    <a:pt x="189" y="1856"/>
                    <a:pt x="174" y="1856"/>
                  </a:cubicBezTo>
                  <a:cubicBezTo>
                    <a:pt x="71" y="1856"/>
                    <a:pt x="0" y="2001"/>
                    <a:pt x="110" y="2062"/>
                  </a:cubicBezTo>
                  <a:lnTo>
                    <a:pt x="124" y="2062"/>
                  </a:lnTo>
                  <a:cubicBezTo>
                    <a:pt x="225" y="2113"/>
                    <a:pt x="335" y="2138"/>
                    <a:pt x="447" y="2138"/>
                  </a:cubicBezTo>
                  <a:cubicBezTo>
                    <a:pt x="522" y="2138"/>
                    <a:pt x="597" y="2127"/>
                    <a:pt x="670" y="2104"/>
                  </a:cubicBezTo>
                  <a:cubicBezTo>
                    <a:pt x="824" y="2048"/>
                    <a:pt x="964" y="1922"/>
                    <a:pt x="1047" y="1768"/>
                  </a:cubicBezTo>
                  <a:cubicBezTo>
                    <a:pt x="1215" y="1419"/>
                    <a:pt x="1327" y="1041"/>
                    <a:pt x="1369" y="649"/>
                  </a:cubicBezTo>
                  <a:cubicBezTo>
                    <a:pt x="1397" y="467"/>
                    <a:pt x="1425" y="299"/>
                    <a:pt x="1467" y="131"/>
                  </a:cubicBezTo>
                  <a:cubicBezTo>
                    <a:pt x="1484" y="49"/>
                    <a:pt x="1422" y="0"/>
                    <a:pt x="13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" name="Google Shape;999;p36"/>
            <p:cNvSpPr/>
            <p:nvPr/>
          </p:nvSpPr>
          <p:spPr>
            <a:xfrm>
              <a:off x="4493025" y="760725"/>
              <a:ext cx="39075" cy="20700"/>
            </a:xfrm>
            <a:custGeom>
              <a:avLst/>
              <a:gdLst/>
              <a:ahLst/>
              <a:cxnLst/>
              <a:rect l="l" t="t" r="r" b="b"/>
              <a:pathLst>
                <a:path w="1563" h="828" extrusionOk="0">
                  <a:moveTo>
                    <a:pt x="1390" y="0"/>
                  </a:moveTo>
                  <a:cubicBezTo>
                    <a:pt x="1359" y="0"/>
                    <a:pt x="1332" y="13"/>
                    <a:pt x="1316" y="44"/>
                  </a:cubicBezTo>
                  <a:cubicBezTo>
                    <a:pt x="1143" y="470"/>
                    <a:pt x="628" y="605"/>
                    <a:pt x="193" y="605"/>
                  </a:cubicBezTo>
                  <a:cubicBezTo>
                    <a:pt x="170" y="605"/>
                    <a:pt x="149" y="604"/>
                    <a:pt x="127" y="604"/>
                  </a:cubicBezTo>
                  <a:cubicBezTo>
                    <a:pt x="1" y="632"/>
                    <a:pt x="1" y="814"/>
                    <a:pt x="127" y="828"/>
                  </a:cubicBezTo>
                  <a:cubicBezTo>
                    <a:pt x="645" y="828"/>
                    <a:pt x="1288" y="674"/>
                    <a:pt x="1512" y="156"/>
                  </a:cubicBezTo>
                  <a:cubicBezTo>
                    <a:pt x="1563" y="85"/>
                    <a:pt x="1467" y="0"/>
                    <a:pt x="1390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" name="Google Shape;1000;p36"/>
            <p:cNvSpPr/>
            <p:nvPr/>
          </p:nvSpPr>
          <p:spPr>
            <a:xfrm>
              <a:off x="4601125" y="765300"/>
              <a:ext cx="71400" cy="62625"/>
            </a:xfrm>
            <a:custGeom>
              <a:avLst/>
              <a:gdLst/>
              <a:ahLst/>
              <a:cxnLst/>
              <a:rect l="l" t="t" r="r" b="b"/>
              <a:pathLst>
                <a:path w="2856" h="2505" extrusionOk="0">
                  <a:moveTo>
                    <a:pt x="1" y="1"/>
                  </a:moveTo>
                  <a:cubicBezTo>
                    <a:pt x="1092" y="239"/>
                    <a:pt x="505" y="1694"/>
                    <a:pt x="1148" y="2310"/>
                  </a:cubicBezTo>
                  <a:cubicBezTo>
                    <a:pt x="1293" y="2448"/>
                    <a:pt x="1430" y="2504"/>
                    <a:pt x="1557" y="2504"/>
                  </a:cubicBezTo>
                  <a:cubicBezTo>
                    <a:pt x="1932" y="2504"/>
                    <a:pt x="2219" y="2008"/>
                    <a:pt x="2366" y="1652"/>
                  </a:cubicBezTo>
                  <a:cubicBezTo>
                    <a:pt x="2576" y="1176"/>
                    <a:pt x="2660" y="659"/>
                    <a:pt x="2855" y="183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" name="Google Shape;1001;p36"/>
            <p:cNvSpPr/>
            <p:nvPr/>
          </p:nvSpPr>
          <p:spPr>
            <a:xfrm>
              <a:off x="4597650" y="762500"/>
              <a:ext cx="78375" cy="67950"/>
            </a:xfrm>
            <a:custGeom>
              <a:avLst/>
              <a:gdLst/>
              <a:ahLst/>
              <a:cxnLst/>
              <a:rect l="l" t="t" r="r" b="b"/>
              <a:pathLst>
                <a:path w="3135" h="2718" extrusionOk="0">
                  <a:moveTo>
                    <a:pt x="605" y="245"/>
                  </a:moveTo>
                  <a:lnTo>
                    <a:pt x="2631" y="393"/>
                  </a:lnTo>
                  <a:lnTo>
                    <a:pt x="2833" y="409"/>
                  </a:lnTo>
                  <a:lnTo>
                    <a:pt x="2833" y="409"/>
                  </a:lnTo>
                  <a:cubicBezTo>
                    <a:pt x="2656" y="890"/>
                    <a:pt x="2555" y="1400"/>
                    <a:pt x="2337" y="1862"/>
                  </a:cubicBezTo>
                  <a:cubicBezTo>
                    <a:pt x="2217" y="2102"/>
                    <a:pt x="1984" y="2516"/>
                    <a:pt x="1683" y="2516"/>
                  </a:cubicBezTo>
                  <a:cubicBezTo>
                    <a:pt x="1632" y="2516"/>
                    <a:pt x="1579" y="2504"/>
                    <a:pt x="1525" y="2478"/>
                  </a:cubicBezTo>
                  <a:cubicBezTo>
                    <a:pt x="1217" y="2324"/>
                    <a:pt x="1105" y="1960"/>
                    <a:pt x="1049" y="1638"/>
                  </a:cubicBezTo>
                  <a:cubicBezTo>
                    <a:pt x="1021" y="1316"/>
                    <a:pt x="965" y="995"/>
                    <a:pt x="881" y="687"/>
                  </a:cubicBezTo>
                  <a:cubicBezTo>
                    <a:pt x="832" y="516"/>
                    <a:pt x="735" y="363"/>
                    <a:pt x="605" y="245"/>
                  </a:cubicBezTo>
                  <a:close/>
                  <a:moveTo>
                    <a:pt x="140" y="1"/>
                  </a:moveTo>
                  <a:cubicBezTo>
                    <a:pt x="8" y="1"/>
                    <a:pt x="0" y="188"/>
                    <a:pt x="118" y="209"/>
                  </a:cubicBezTo>
                  <a:lnTo>
                    <a:pt x="118" y="209"/>
                  </a:lnTo>
                  <a:cubicBezTo>
                    <a:pt x="120" y="210"/>
                    <a:pt x="123" y="210"/>
                    <a:pt x="126" y="211"/>
                  </a:cubicBezTo>
                  <a:cubicBezTo>
                    <a:pt x="881" y="393"/>
                    <a:pt x="756" y="1330"/>
                    <a:pt x="909" y="1918"/>
                  </a:cubicBezTo>
                  <a:cubicBezTo>
                    <a:pt x="993" y="2254"/>
                    <a:pt x="1203" y="2618"/>
                    <a:pt x="1567" y="2702"/>
                  </a:cubicBezTo>
                  <a:cubicBezTo>
                    <a:pt x="1613" y="2713"/>
                    <a:pt x="1658" y="2718"/>
                    <a:pt x="1701" y="2718"/>
                  </a:cubicBezTo>
                  <a:cubicBezTo>
                    <a:pt x="2038" y="2718"/>
                    <a:pt x="2287" y="2401"/>
                    <a:pt x="2449" y="2128"/>
                  </a:cubicBezTo>
                  <a:cubicBezTo>
                    <a:pt x="2771" y="1568"/>
                    <a:pt x="2868" y="925"/>
                    <a:pt x="3106" y="323"/>
                  </a:cubicBezTo>
                  <a:cubicBezTo>
                    <a:pt x="3134" y="253"/>
                    <a:pt x="3064" y="197"/>
                    <a:pt x="2994" y="197"/>
                  </a:cubicBezTo>
                  <a:lnTo>
                    <a:pt x="504" y="15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" name="Google Shape;1002;p36"/>
            <p:cNvSpPr/>
            <p:nvPr/>
          </p:nvSpPr>
          <p:spPr>
            <a:xfrm>
              <a:off x="4632975" y="782550"/>
              <a:ext cx="29375" cy="41175"/>
            </a:xfrm>
            <a:custGeom>
              <a:avLst/>
              <a:gdLst/>
              <a:ahLst/>
              <a:cxnLst/>
              <a:rect l="l" t="t" r="r" b="b"/>
              <a:pathLst>
                <a:path w="1175" h="1647" extrusionOk="0">
                  <a:moveTo>
                    <a:pt x="1032" y="0"/>
                  </a:moveTo>
                  <a:cubicBezTo>
                    <a:pt x="992" y="0"/>
                    <a:pt x="953" y="20"/>
                    <a:pt x="938" y="67"/>
                  </a:cubicBezTo>
                  <a:cubicBezTo>
                    <a:pt x="868" y="276"/>
                    <a:pt x="826" y="500"/>
                    <a:pt x="770" y="724"/>
                  </a:cubicBezTo>
                  <a:cubicBezTo>
                    <a:pt x="714" y="962"/>
                    <a:pt x="602" y="1186"/>
                    <a:pt x="420" y="1368"/>
                  </a:cubicBezTo>
                  <a:cubicBezTo>
                    <a:pt x="392" y="1410"/>
                    <a:pt x="350" y="1424"/>
                    <a:pt x="308" y="1438"/>
                  </a:cubicBezTo>
                  <a:lnTo>
                    <a:pt x="224" y="1438"/>
                  </a:lnTo>
                  <a:cubicBezTo>
                    <a:pt x="210" y="1424"/>
                    <a:pt x="182" y="1424"/>
                    <a:pt x="168" y="1424"/>
                  </a:cubicBezTo>
                  <a:cubicBezTo>
                    <a:pt x="154" y="1417"/>
                    <a:pt x="140" y="1415"/>
                    <a:pt x="127" y="1415"/>
                  </a:cubicBezTo>
                  <a:cubicBezTo>
                    <a:pt x="32" y="1415"/>
                    <a:pt x="1" y="1584"/>
                    <a:pt x="112" y="1634"/>
                  </a:cubicBezTo>
                  <a:lnTo>
                    <a:pt x="112" y="1620"/>
                  </a:lnTo>
                  <a:cubicBezTo>
                    <a:pt x="165" y="1638"/>
                    <a:pt x="217" y="1647"/>
                    <a:pt x="266" y="1647"/>
                  </a:cubicBezTo>
                  <a:cubicBezTo>
                    <a:pt x="474" y="1647"/>
                    <a:pt x="643" y="1493"/>
                    <a:pt x="756" y="1312"/>
                  </a:cubicBezTo>
                  <a:cubicBezTo>
                    <a:pt x="896" y="1046"/>
                    <a:pt x="994" y="766"/>
                    <a:pt x="1064" y="486"/>
                  </a:cubicBezTo>
                  <a:cubicBezTo>
                    <a:pt x="1092" y="360"/>
                    <a:pt x="1120" y="248"/>
                    <a:pt x="1148" y="137"/>
                  </a:cubicBezTo>
                  <a:cubicBezTo>
                    <a:pt x="1174" y="57"/>
                    <a:pt x="1101" y="0"/>
                    <a:pt x="1032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" name="Google Shape;1003;p36"/>
            <p:cNvSpPr/>
            <p:nvPr/>
          </p:nvSpPr>
          <p:spPr>
            <a:xfrm>
              <a:off x="4136200" y="783225"/>
              <a:ext cx="199075" cy="186000"/>
            </a:xfrm>
            <a:custGeom>
              <a:avLst/>
              <a:gdLst/>
              <a:ahLst/>
              <a:cxnLst/>
              <a:rect l="l" t="t" r="r" b="b"/>
              <a:pathLst>
                <a:path w="7963" h="7440" extrusionOk="0">
                  <a:moveTo>
                    <a:pt x="3981" y="1"/>
                  </a:moveTo>
                  <a:cubicBezTo>
                    <a:pt x="2167" y="1"/>
                    <a:pt x="576" y="1326"/>
                    <a:pt x="309" y="3174"/>
                  </a:cubicBezTo>
                  <a:cubicBezTo>
                    <a:pt x="1" y="5203"/>
                    <a:pt x="1400" y="7092"/>
                    <a:pt x="3429" y="7400"/>
                  </a:cubicBezTo>
                  <a:cubicBezTo>
                    <a:pt x="3611" y="7426"/>
                    <a:pt x="3793" y="7439"/>
                    <a:pt x="3972" y="7439"/>
                  </a:cubicBezTo>
                  <a:cubicBezTo>
                    <a:pt x="5797" y="7439"/>
                    <a:pt x="7387" y="6113"/>
                    <a:pt x="7655" y="4266"/>
                  </a:cubicBezTo>
                  <a:cubicBezTo>
                    <a:pt x="7963" y="2237"/>
                    <a:pt x="6550" y="333"/>
                    <a:pt x="4521" y="40"/>
                  </a:cubicBezTo>
                  <a:cubicBezTo>
                    <a:pt x="4339" y="13"/>
                    <a:pt x="4159" y="1"/>
                    <a:pt x="3981" y="1"/>
                  </a:cubicBezTo>
                  <a:close/>
                </a:path>
              </a:pathLst>
            </a:custGeom>
            <a:solidFill>
              <a:srgbClr val="FFFFFF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" name="Google Shape;1004;p36"/>
            <p:cNvSpPr/>
            <p:nvPr/>
          </p:nvSpPr>
          <p:spPr>
            <a:xfrm>
              <a:off x="4181325" y="785600"/>
              <a:ext cx="105325" cy="183000"/>
            </a:xfrm>
            <a:custGeom>
              <a:avLst/>
              <a:gdLst/>
              <a:ahLst/>
              <a:cxnLst/>
              <a:rect l="l" t="t" r="r" b="b"/>
              <a:pathLst>
                <a:path w="4213" h="7320" extrusionOk="0">
                  <a:moveTo>
                    <a:pt x="2226" y="1"/>
                  </a:moveTo>
                  <a:cubicBezTo>
                    <a:pt x="1596" y="15"/>
                    <a:pt x="1582" y="532"/>
                    <a:pt x="1540" y="714"/>
                  </a:cubicBezTo>
                  <a:cubicBezTo>
                    <a:pt x="1498" y="952"/>
                    <a:pt x="1638" y="1204"/>
                    <a:pt x="1666" y="1442"/>
                  </a:cubicBezTo>
                  <a:cubicBezTo>
                    <a:pt x="1722" y="1834"/>
                    <a:pt x="1666" y="1792"/>
                    <a:pt x="1386" y="2086"/>
                  </a:cubicBezTo>
                  <a:cubicBezTo>
                    <a:pt x="1134" y="2337"/>
                    <a:pt x="1022" y="2533"/>
                    <a:pt x="1022" y="2869"/>
                  </a:cubicBezTo>
                  <a:cubicBezTo>
                    <a:pt x="1036" y="3415"/>
                    <a:pt x="1274" y="3597"/>
                    <a:pt x="896" y="4045"/>
                  </a:cubicBezTo>
                  <a:cubicBezTo>
                    <a:pt x="701" y="4269"/>
                    <a:pt x="435" y="4436"/>
                    <a:pt x="323" y="4730"/>
                  </a:cubicBezTo>
                  <a:cubicBezTo>
                    <a:pt x="183" y="5080"/>
                    <a:pt x="365" y="5248"/>
                    <a:pt x="393" y="5584"/>
                  </a:cubicBezTo>
                  <a:cubicBezTo>
                    <a:pt x="421" y="5976"/>
                    <a:pt x="1" y="6284"/>
                    <a:pt x="113" y="6661"/>
                  </a:cubicBezTo>
                  <a:cubicBezTo>
                    <a:pt x="826" y="7095"/>
                    <a:pt x="1638" y="7319"/>
                    <a:pt x="2478" y="7319"/>
                  </a:cubicBezTo>
                  <a:cubicBezTo>
                    <a:pt x="2758" y="7039"/>
                    <a:pt x="2534" y="6563"/>
                    <a:pt x="2744" y="6242"/>
                  </a:cubicBezTo>
                  <a:cubicBezTo>
                    <a:pt x="2925" y="5962"/>
                    <a:pt x="3163" y="5906"/>
                    <a:pt x="3219" y="5528"/>
                  </a:cubicBezTo>
                  <a:cubicBezTo>
                    <a:pt x="3261" y="5220"/>
                    <a:pt x="3107" y="4940"/>
                    <a:pt x="3051" y="4646"/>
                  </a:cubicBezTo>
                  <a:cubicBezTo>
                    <a:pt x="2925" y="4073"/>
                    <a:pt x="3219" y="4031"/>
                    <a:pt x="3499" y="3569"/>
                  </a:cubicBezTo>
                  <a:cubicBezTo>
                    <a:pt x="3667" y="3261"/>
                    <a:pt x="3653" y="3037"/>
                    <a:pt x="3569" y="2701"/>
                  </a:cubicBezTo>
                  <a:cubicBezTo>
                    <a:pt x="3457" y="2309"/>
                    <a:pt x="3387" y="2309"/>
                    <a:pt x="3625" y="2002"/>
                  </a:cubicBezTo>
                  <a:cubicBezTo>
                    <a:pt x="3765" y="1820"/>
                    <a:pt x="4003" y="1666"/>
                    <a:pt x="4087" y="1428"/>
                  </a:cubicBezTo>
                  <a:cubicBezTo>
                    <a:pt x="4213" y="1078"/>
                    <a:pt x="4101" y="700"/>
                    <a:pt x="3835" y="462"/>
                  </a:cubicBezTo>
                  <a:cubicBezTo>
                    <a:pt x="3387" y="126"/>
                    <a:pt x="2869" y="1"/>
                    <a:pt x="2226" y="1"/>
                  </a:cubicBezTo>
                  <a:close/>
                </a:path>
              </a:pathLst>
            </a:custGeom>
            <a:solidFill>
              <a:srgbClr val="000000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" name="Google Shape;1005;p36"/>
            <p:cNvSpPr/>
            <p:nvPr/>
          </p:nvSpPr>
          <p:spPr>
            <a:xfrm>
              <a:off x="4182725" y="756575"/>
              <a:ext cx="16825" cy="35350"/>
            </a:xfrm>
            <a:custGeom>
              <a:avLst/>
              <a:gdLst/>
              <a:ahLst/>
              <a:cxnLst/>
              <a:rect l="l" t="t" r="r" b="b"/>
              <a:pathLst>
                <a:path w="673" h="1414" fill="none" extrusionOk="0">
                  <a:moveTo>
                    <a:pt x="1" y="0"/>
                  </a:moveTo>
                  <a:lnTo>
                    <a:pt x="673" y="1413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" name="Google Shape;1006;p36"/>
            <p:cNvSpPr/>
            <p:nvPr/>
          </p:nvSpPr>
          <p:spPr>
            <a:xfrm>
              <a:off x="4254100" y="754825"/>
              <a:ext cx="9125" cy="35000"/>
            </a:xfrm>
            <a:custGeom>
              <a:avLst/>
              <a:gdLst/>
              <a:ahLst/>
              <a:cxnLst/>
              <a:rect l="l" t="t" r="r" b="b"/>
              <a:pathLst>
                <a:path w="365" h="1400" fill="none" extrusionOk="0">
                  <a:moveTo>
                    <a:pt x="364" y="0"/>
                  </a:moveTo>
                  <a:lnTo>
                    <a:pt x="0" y="1399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" name="Google Shape;1007;p36"/>
            <p:cNvSpPr/>
            <p:nvPr/>
          </p:nvSpPr>
          <p:spPr>
            <a:xfrm>
              <a:off x="4305525" y="789100"/>
              <a:ext cx="28000" cy="26950"/>
            </a:xfrm>
            <a:custGeom>
              <a:avLst/>
              <a:gdLst/>
              <a:ahLst/>
              <a:cxnLst/>
              <a:rect l="l" t="t" r="r" b="b"/>
              <a:pathLst>
                <a:path w="1120" h="1078" fill="none" extrusionOk="0">
                  <a:moveTo>
                    <a:pt x="1120" y="0"/>
                  </a:moveTo>
                  <a:lnTo>
                    <a:pt x="0" y="1078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" name="Google Shape;1008;p36"/>
            <p:cNvSpPr/>
            <p:nvPr/>
          </p:nvSpPr>
          <p:spPr>
            <a:xfrm>
              <a:off x="4130950" y="926225"/>
              <a:ext cx="25575" cy="17525"/>
            </a:xfrm>
            <a:custGeom>
              <a:avLst/>
              <a:gdLst/>
              <a:ahLst/>
              <a:cxnLst/>
              <a:rect l="l" t="t" r="r" b="b"/>
              <a:pathLst>
                <a:path w="1023" h="701" fill="none" extrusionOk="0">
                  <a:moveTo>
                    <a:pt x="1022" y="1"/>
                  </a:moveTo>
                  <a:lnTo>
                    <a:pt x="1" y="701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" name="Google Shape;1009;p36"/>
            <p:cNvSpPr/>
            <p:nvPr/>
          </p:nvSpPr>
          <p:spPr>
            <a:xfrm>
              <a:off x="4185525" y="961925"/>
              <a:ext cx="10875" cy="29750"/>
            </a:xfrm>
            <a:custGeom>
              <a:avLst/>
              <a:gdLst/>
              <a:ahLst/>
              <a:cxnLst/>
              <a:rect l="l" t="t" r="r" b="b"/>
              <a:pathLst>
                <a:path w="435" h="1190" fill="none" extrusionOk="0">
                  <a:moveTo>
                    <a:pt x="435" y="0"/>
                  </a:moveTo>
                  <a:lnTo>
                    <a:pt x="1" y="1190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" name="Google Shape;1010;p36"/>
            <p:cNvSpPr/>
            <p:nvPr/>
          </p:nvSpPr>
          <p:spPr>
            <a:xfrm>
              <a:off x="4264950" y="964375"/>
              <a:ext cx="8075" cy="29750"/>
            </a:xfrm>
            <a:custGeom>
              <a:avLst/>
              <a:gdLst/>
              <a:ahLst/>
              <a:cxnLst/>
              <a:rect l="l" t="t" r="r" b="b"/>
              <a:pathLst>
                <a:path w="323" h="1190" fill="none" extrusionOk="0">
                  <a:moveTo>
                    <a:pt x="0" y="0"/>
                  </a:moveTo>
                  <a:lnTo>
                    <a:pt x="322" y="1190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" name="Google Shape;1011;p36"/>
            <p:cNvSpPr/>
            <p:nvPr/>
          </p:nvSpPr>
          <p:spPr>
            <a:xfrm>
              <a:off x="4399625" y="837900"/>
              <a:ext cx="212375" cy="185800"/>
            </a:xfrm>
            <a:custGeom>
              <a:avLst/>
              <a:gdLst/>
              <a:ahLst/>
              <a:cxnLst/>
              <a:rect l="l" t="t" r="r" b="b"/>
              <a:pathLst>
                <a:path w="8495" h="7432" extrusionOk="0">
                  <a:moveTo>
                    <a:pt x="4254" y="0"/>
                  </a:moveTo>
                  <a:cubicBezTo>
                    <a:pt x="2927" y="0"/>
                    <a:pt x="1647" y="706"/>
                    <a:pt x="980" y="1953"/>
                  </a:cubicBezTo>
                  <a:cubicBezTo>
                    <a:pt x="1" y="3758"/>
                    <a:pt x="672" y="6011"/>
                    <a:pt x="2477" y="6990"/>
                  </a:cubicBezTo>
                  <a:cubicBezTo>
                    <a:pt x="3036" y="7289"/>
                    <a:pt x="3638" y="7431"/>
                    <a:pt x="4232" y="7431"/>
                  </a:cubicBezTo>
                  <a:cubicBezTo>
                    <a:pt x="5556" y="7431"/>
                    <a:pt x="6839" y="6725"/>
                    <a:pt x="7515" y="5479"/>
                  </a:cubicBezTo>
                  <a:cubicBezTo>
                    <a:pt x="8495" y="3674"/>
                    <a:pt x="7823" y="1421"/>
                    <a:pt x="6018" y="441"/>
                  </a:cubicBezTo>
                  <a:cubicBezTo>
                    <a:pt x="5455" y="142"/>
                    <a:pt x="4850" y="0"/>
                    <a:pt x="4254" y="0"/>
                  </a:cubicBezTo>
                  <a:close/>
                </a:path>
              </a:pathLst>
            </a:custGeom>
            <a:solidFill>
              <a:srgbClr val="FFFFFF"/>
            </a:solidFill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" name="Google Shape;1012;p36"/>
            <p:cNvSpPr/>
            <p:nvPr/>
          </p:nvSpPr>
          <p:spPr>
            <a:xfrm>
              <a:off x="4455600" y="839925"/>
              <a:ext cx="96225" cy="182900"/>
            </a:xfrm>
            <a:custGeom>
              <a:avLst/>
              <a:gdLst/>
              <a:ahLst/>
              <a:cxnLst/>
              <a:rect l="l" t="t" r="r" b="b"/>
              <a:pathLst>
                <a:path w="3849" h="7316" extrusionOk="0">
                  <a:moveTo>
                    <a:pt x="2100" y="0"/>
                  </a:moveTo>
                  <a:cubicBezTo>
                    <a:pt x="2005" y="0"/>
                    <a:pt x="1907" y="4"/>
                    <a:pt x="1806" y="11"/>
                  </a:cubicBezTo>
                  <a:cubicBezTo>
                    <a:pt x="1176" y="52"/>
                    <a:pt x="1190" y="584"/>
                    <a:pt x="1176" y="766"/>
                  </a:cubicBezTo>
                  <a:cubicBezTo>
                    <a:pt x="1148" y="1018"/>
                    <a:pt x="1302" y="1256"/>
                    <a:pt x="1344" y="1494"/>
                  </a:cubicBezTo>
                  <a:cubicBezTo>
                    <a:pt x="1428" y="1872"/>
                    <a:pt x="1372" y="1844"/>
                    <a:pt x="1106" y="2151"/>
                  </a:cubicBezTo>
                  <a:cubicBezTo>
                    <a:pt x="882" y="2431"/>
                    <a:pt x="770" y="2627"/>
                    <a:pt x="798" y="2963"/>
                  </a:cubicBezTo>
                  <a:cubicBezTo>
                    <a:pt x="840" y="3509"/>
                    <a:pt x="1092" y="3663"/>
                    <a:pt x="756" y="4139"/>
                  </a:cubicBezTo>
                  <a:cubicBezTo>
                    <a:pt x="574" y="4376"/>
                    <a:pt x="308" y="4572"/>
                    <a:pt x="224" y="4866"/>
                  </a:cubicBezTo>
                  <a:cubicBezTo>
                    <a:pt x="113" y="5230"/>
                    <a:pt x="308" y="5384"/>
                    <a:pt x="350" y="5706"/>
                  </a:cubicBezTo>
                  <a:cubicBezTo>
                    <a:pt x="420" y="6098"/>
                    <a:pt x="1" y="6433"/>
                    <a:pt x="141" y="6811"/>
                  </a:cubicBezTo>
                  <a:cubicBezTo>
                    <a:pt x="778" y="7136"/>
                    <a:pt x="1487" y="7316"/>
                    <a:pt x="2197" y="7316"/>
                  </a:cubicBezTo>
                  <a:cubicBezTo>
                    <a:pt x="2314" y="7316"/>
                    <a:pt x="2431" y="7311"/>
                    <a:pt x="2547" y="7301"/>
                  </a:cubicBezTo>
                  <a:cubicBezTo>
                    <a:pt x="2813" y="7007"/>
                    <a:pt x="2547" y="6545"/>
                    <a:pt x="2743" y="6196"/>
                  </a:cubicBezTo>
                  <a:cubicBezTo>
                    <a:pt x="2911" y="5916"/>
                    <a:pt x="3149" y="5846"/>
                    <a:pt x="3177" y="5454"/>
                  </a:cubicBezTo>
                  <a:cubicBezTo>
                    <a:pt x="3191" y="5160"/>
                    <a:pt x="3009" y="4880"/>
                    <a:pt x="2939" y="4600"/>
                  </a:cubicBezTo>
                  <a:cubicBezTo>
                    <a:pt x="2785" y="4027"/>
                    <a:pt x="3079" y="3971"/>
                    <a:pt x="3317" y="3481"/>
                  </a:cubicBezTo>
                  <a:cubicBezTo>
                    <a:pt x="3471" y="3173"/>
                    <a:pt x="3443" y="2963"/>
                    <a:pt x="3317" y="2613"/>
                  </a:cubicBezTo>
                  <a:cubicBezTo>
                    <a:pt x="3177" y="2235"/>
                    <a:pt x="3121" y="2235"/>
                    <a:pt x="3331" y="1900"/>
                  </a:cubicBezTo>
                  <a:cubicBezTo>
                    <a:pt x="3457" y="1704"/>
                    <a:pt x="3681" y="1550"/>
                    <a:pt x="3751" y="1298"/>
                  </a:cubicBezTo>
                  <a:cubicBezTo>
                    <a:pt x="3849" y="948"/>
                    <a:pt x="3723" y="570"/>
                    <a:pt x="3429" y="360"/>
                  </a:cubicBezTo>
                  <a:cubicBezTo>
                    <a:pt x="3040" y="101"/>
                    <a:pt x="2611" y="0"/>
                    <a:pt x="2100" y="0"/>
                  </a:cubicBezTo>
                  <a:close/>
                </a:path>
              </a:pathLst>
            </a:custGeom>
            <a:solidFill>
              <a:srgbClr val="000000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" name="Google Shape;1013;p36"/>
            <p:cNvSpPr/>
            <p:nvPr/>
          </p:nvSpPr>
          <p:spPr>
            <a:xfrm>
              <a:off x="4444750" y="814975"/>
              <a:ext cx="18925" cy="34325"/>
            </a:xfrm>
            <a:custGeom>
              <a:avLst/>
              <a:gdLst/>
              <a:ahLst/>
              <a:cxnLst/>
              <a:rect l="l" t="t" r="r" b="b"/>
              <a:pathLst>
                <a:path w="757" h="1373" fill="none" extrusionOk="0">
                  <a:moveTo>
                    <a:pt x="1" y="1"/>
                  </a:moveTo>
                  <a:lnTo>
                    <a:pt x="756" y="1372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" name="Google Shape;1014;p36"/>
            <p:cNvSpPr/>
            <p:nvPr/>
          </p:nvSpPr>
          <p:spPr>
            <a:xfrm>
              <a:off x="4518225" y="807650"/>
              <a:ext cx="6675" cy="35700"/>
            </a:xfrm>
            <a:custGeom>
              <a:avLst/>
              <a:gdLst/>
              <a:ahLst/>
              <a:cxnLst/>
              <a:rect l="l" t="t" r="r" b="b"/>
              <a:pathLst>
                <a:path w="267" h="1428" fill="none" extrusionOk="0">
                  <a:moveTo>
                    <a:pt x="266" y="0"/>
                  </a:moveTo>
                  <a:lnTo>
                    <a:pt x="0" y="1427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" name="Google Shape;1015;p36"/>
            <p:cNvSpPr/>
            <p:nvPr/>
          </p:nvSpPr>
          <p:spPr>
            <a:xfrm>
              <a:off x="4571400" y="837375"/>
              <a:ext cx="25900" cy="28725"/>
            </a:xfrm>
            <a:custGeom>
              <a:avLst/>
              <a:gdLst/>
              <a:ahLst/>
              <a:cxnLst/>
              <a:rect l="l" t="t" r="r" b="b"/>
              <a:pathLst>
                <a:path w="1036" h="1149" fill="none" extrusionOk="0">
                  <a:moveTo>
                    <a:pt x="1036" y="1"/>
                  </a:moveTo>
                  <a:lnTo>
                    <a:pt x="0" y="1148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" name="Google Shape;1016;p36"/>
            <p:cNvSpPr/>
            <p:nvPr/>
          </p:nvSpPr>
          <p:spPr>
            <a:xfrm>
              <a:off x="4405575" y="986050"/>
              <a:ext cx="24525" cy="19275"/>
            </a:xfrm>
            <a:custGeom>
              <a:avLst/>
              <a:gdLst/>
              <a:ahLst/>
              <a:cxnLst/>
              <a:rect l="l" t="t" r="r" b="b"/>
              <a:pathLst>
                <a:path w="981" h="771" fill="none" extrusionOk="0">
                  <a:moveTo>
                    <a:pt x="980" y="1"/>
                  </a:moveTo>
                  <a:lnTo>
                    <a:pt x="1" y="770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" name="Google Shape;1017;p36"/>
            <p:cNvSpPr/>
            <p:nvPr/>
          </p:nvSpPr>
          <p:spPr>
            <a:xfrm>
              <a:off x="4463300" y="1018950"/>
              <a:ext cx="8775" cy="30450"/>
            </a:xfrm>
            <a:custGeom>
              <a:avLst/>
              <a:gdLst/>
              <a:ahLst/>
              <a:cxnLst/>
              <a:rect l="l" t="t" r="r" b="b"/>
              <a:pathLst>
                <a:path w="351" h="1218" fill="none" extrusionOk="0">
                  <a:moveTo>
                    <a:pt x="350" y="0"/>
                  </a:moveTo>
                  <a:lnTo>
                    <a:pt x="0" y="1218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" name="Google Shape;1018;p36"/>
            <p:cNvSpPr/>
            <p:nvPr/>
          </p:nvSpPr>
          <p:spPr>
            <a:xfrm>
              <a:off x="4540600" y="1016850"/>
              <a:ext cx="10175" cy="29050"/>
            </a:xfrm>
            <a:custGeom>
              <a:avLst/>
              <a:gdLst/>
              <a:ahLst/>
              <a:cxnLst/>
              <a:rect l="l" t="t" r="r" b="b"/>
              <a:pathLst>
                <a:path w="407" h="1162" fill="none" extrusionOk="0">
                  <a:moveTo>
                    <a:pt x="1" y="0"/>
                  </a:moveTo>
                  <a:lnTo>
                    <a:pt x="407" y="1162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" name="Google Shape;1019;p36"/>
            <p:cNvSpPr/>
            <p:nvPr/>
          </p:nvSpPr>
          <p:spPr>
            <a:xfrm>
              <a:off x="4328975" y="924475"/>
              <a:ext cx="53525" cy="53200"/>
            </a:xfrm>
            <a:custGeom>
              <a:avLst/>
              <a:gdLst/>
              <a:ahLst/>
              <a:cxnLst/>
              <a:rect l="l" t="t" r="r" b="b"/>
              <a:pathLst>
                <a:path w="2141" h="2128" fill="none" extrusionOk="0">
                  <a:moveTo>
                    <a:pt x="2141" y="1"/>
                  </a:moveTo>
                  <a:lnTo>
                    <a:pt x="1791" y="966"/>
                  </a:lnTo>
                  <a:cubicBezTo>
                    <a:pt x="1791" y="966"/>
                    <a:pt x="336" y="589"/>
                    <a:pt x="168" y="1344"/>
                  </a:cubicBezTo>
                  <a:cubicBezTo>
                    <a:pt x="0" y="2114"/>
                    <a:pt x="1763" y="2128"/>
                    <a:pt x="1763" y="2128"/>
                  </a:cubicBez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" name="Google Shape;1020;p36"/>
            <p:cNvSpPr/>
            <p:nvPr/>
          </p:nvSpPr>
          <p:spPr>
            <a:xfrm>
              <a:off x="4316375" y="989200"/>
              <a:ext cx="51450" cy="51800"/>
            </a:xfrm>
            <a:custGeom>
              <a:avLst/>
              <a:gdLst/>
              <a:ahLst/>
              <a:cxnLst/>
              <a:rect l="l" t="t" r="r" b="b"/>
              <a:pathLst>
                <a:path w="2058" h="2072" extrusionOk="0">
                  <a:moveTo>
                    <a:pt x="1036" y="1"/>
                  </a:moveTo>
                  <a:cubicBezTo>
                    <a:pt x="462" y="1"/>
                    <a:pt x="0" y="462"/>
                    <a:pt x="0" y="1036"/>
                  </a:cubicBezTo>
                  <a:cubicBezTo>
                    <a:pt x="0" y="1610"/>
                    <a:pt x="462" y="2072"/>
                    <a:pt x="1036" y="2072"/>
                  </a:cubicBezTo>
                  <a:cubicBezTo>
                    <a:pt x="1596" y="2072"/>
                    <a:pt x="2057" y="1610"/>
                    <a:pt x="2057" y="1036"/>
                  </a:cubicBezTo>
                  <a:cubicBezTo>
                    <a:pt x="2057" y="462"/>
                    <a:pt x="1596" y="1"/>
                    <a:pt x="1036" y="1"/>
                  </a:cubicBezTo>
                  <a:close/>
                </a:path>
              </a:pathLst>
            </a:custGeom>
            <a:solidFill>
              <a:srgbClr val="FF5724"/>
            </a:solidFill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" name="Google Shape;1021;p36"/>
            <p:cNvSpPr/>
            <p:nvPr/>
          </p:nvSpPr>
          <p:spPr>
            <a:xfrm>
              <a:off x="4330725" y="1003550"/>
              <a:ext cx="23100" cy="23100"/>
            </a:xfrm>
            <a:custGeom>
              <a:avLst/>
              <a:gdLst/>
              <a:ahLst/>
              <a:cxnLst/>
              <a:rect l="l" t="t" r="r" b="b"/>
              <a:pathLst>
                <a:path w="924" h="924" extrusionOk="0">
                  <a:moveTo>
                    <a:pt x="462" y="0"/>
                  </a:moveTo>
                  <a:cubicBezTo>
                    <a:pt x="210" y="0"/>
                    <a:pt x="0" y="210"/>
                    <a:pt x="0" y="462"/>
                  </a:cubicBezTo>
                  <a:cubicBezTo>
                    <a:pt x="0" y="714"/>
                    <a:pt x="210" y="924"/>
                    <a:pt x="462" y="924"/>
                  </a:cubicBezTo>
                  <a:cubicBezTo>
                    <a:pt x="714" y="924"/>
                    <a:pt x="924" y="714"/>
                    <a:pt x="924" y="462"/>
                  </a:cubicBezTo>
                  <a:cubicBezTo>
                    <a:pt x="924" y="210"/>
                    <a:pt x="714" y="0"/>
                    <a:pt x="462" y="0"/>
                  </a:cubicBezTo>
                  <a:close/>
                </a:path>
              </a:pathLst>
            </a:custGeom>
            <a:solidFill>
              <a:srgbClr val="000000"/>
            </a:solidFill>
            <a:ln w="17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" name="Google Shape;1022;p36"/>
            <p:cNvSpPr/>
            <p:nvPr/>
          </p:nvSpPr>
          <p:spPr>
            <a:xfrm>
              <a:off x="4365350" y="969625"/>
              <a:ext cx="33950" cy="115450"/>
            </a:xfrm>
            <a:custGeom>
              <a:avLst/>
              <a:gdLst/>
              <a:ahLst/>
              <a:cxnLst/>
              <a:rect l="l" t="t" r="r" b="b"/>
              <a:pathLst>
                <a:path w="1358" h="4618" extrusionOk="0">
                  <a:moveTo>
                    <a:pt x="1344" y="0"/>
                  </a:moveTo>
                  <a:cubicBezTo>
                    <a:pt x="728" y="560"/>
                    <a:pt x="294" y="1315"/>
                    <a:pt x="112" y="2127"/>
                  </a:cubicBezTo>
                  <a:cubicBezTo>
                    <a:pt x="14" y="2547"/>
                    <a:pt x="0" y="2967"/>
                    <a:pt x="28" y="3386"/>
                  </a:cubicBezTo>
                  <a:cubicBezTo>
                    <a:pt x="70" y="3806"/>
                    <a:pt x="168" y="4226"/>
                    <a:pt x="336" y="4618"/>
                  </a:cubicBezTo>
                  <a:lnTo>
                    <a:pt x="350" y="4618"/>
                  </a:lnTo>
                  <a:cubicBezTo>
                    <a:pt x="294" y="4408"/>
                    <a:pt x="252" y="4212"/>
                    <a:pt x="224" y="4002"/>
                  </a:cubicBezTo>
                  <a:cubicBezTo>
                    <a:pt x="196" y="3792"/>
                    <a:pt x="182" y="3596"/>
                    <a:pt x="168" y="3386"/>
                  </a:cubicBezTo>
                  <a:cubicBezTo>
                    <a:pt x="168" y="3177"/>
                    <a:pt x="168" y="2981"/>
                    <a:pt x="182" y="2771"/>
                  </a:cubicBezTo>
                  <a:cubicBezTo>
                    <a:pt x="196" y="2575"/>
                    <a:pt x="224" y="2365"/>
                    <a:pt x="280" y="2169"/>
                  </a:cubicBezTo>
                  <a:cubicBezTo>
                    <a:pt x="350" y="1777"/>
                    <a:pt x="490" y="1385"/>
                    <a:pt x="686" y="1022"/>
                  </a:cubicBezTo>
                  <a:cubicBezTo>
                    <a:pt x="770" y="840"/>
                    <a:pt x="868" y="672"/>
                    <a:pt x="994" y="504"/>
                  </a:cubicBezTo>
                  <a:cubicBezTo>
                    <a:pt x="1106" y="322"/>
                    <a:pt x="1232" y="154"/>
                    <a:pt x="1358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" name="Google Shape;1023;p36"/>
            <p:cNvSpPr/>
            <p:nvPr/>
          </p:nvSpPr>
          <p:spPr>
            <a:xfrm>
              <a:off x="4275100" y="951075"/>
              <a:ext cx="48650" cy="111975"/>
            </a:xfrm>
            <a:custGeom>
              <a:avLst/>
              <a:gdLst/>
              <a:ahLst/>
              <a:cxnLst/>
              <a:rect l="l" t="t" r="r" b="b"/>
              <a:pathLst>
                <a:path w="1946" h="4479" extrusionOk="0">
                  <a:moveTo>
                    <a:pt x="1623" y="0"/>
                  </a:moveTo>
                  <a:cubicBezTo>
                    <a:pt x="1945" y="1246"/>
                    <a:pt x="1679" y="2561"/>
                    <a:pt x="910" y="3583"/>
                  </a:cubicBezTo>
                  <a:cubicBezTo>
                    <a:pt x="644" y="3919"/>
                    <a:pt x="350" y="4212"/>
                    <a:pt x="0" y="4464"/>
                  </a:cubicBezTo>
                  <a:lnTo>
                    <a:pt x="14" y="4478"/>
                  </a:lnTo>
                  <a:cubicBezTo>
                    <a:pt x="196" y="4366"/>
                    <a:pt x="378" y="4254"/>
                    <a:pt x="546" y="4128"/>
                  </a:cubicBezTo>
                  <a:cubicBezTo>
                    <a:pt x="700" y="3974"/>
                    <a:pt x="854" y="3835"/>
                    <a:pt x="1008" y="3667"/>
                  </a:cubicBezTo>
                  <a:cubicBezTo>
                    <a:pt x="1273" y="3331"/>
                    <a:pt x="1497" y="2953"/>
                    <a:pt x="1665" y="2547"/>
                  </a:cubicBezTo>
                  <a:cubicBezTo>
                    <a:pt x="1805" y="2127"/>
                    <a:pt x="1875" y="1694"/>
                    <a:pt x="1875" y="1260"/>
                  </a:cubicBezTo>
                  <a:cubicBezTo>
                    <a:pt x="1875" y="1050"/>
                    <a:pt x="1861" y="826"/>
                    <a:pt x="1819" y="616"/>
                  </a:cubicBezTo>
                  <a:cubicBezTo>
                    <a:pt x="1777" y="406"/>
                    <a:pt x="1721" y="196"/>
                    <a:pt x="163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" name="Google Shape;1024;p36"/>
            <p:cNvSpPr/>
            <p:nvPr/>
          </p:nvSpPr>
          <p:spPr>
            <a:xfrm>
              <a:off x="4214575" y="1011600"/>
              <a:ext cx="16800" cy="14400"/>
            </a:xfrm>
            <a:custGeom>
              <a:avLst/>
              <a:gdLst/>
              <a:ahLst/>
              <a:cxnLst/>
              <a:rect l="l" t="t" r="r" b="b"/>
              <a:pathLst>
                <a:path w="672" h="576" extrusionOk="0">
                  <a:moveTo>
                    <a:pt x="378" y="0"/>
                  </a:moveTo>
                  <a:cubicBezTo>
                    <a:pt x="126" y="0"/>
                    <a:pt x="0" y="308"/>
                    <a:pt x="182" y="490"/>
                  </a:cubicBezTo>
                  <a:cubicBezTo>
                    <a:pt x="241" y="549"/>
                    <a:pt x="313" y="576"/>
                    <a:pt x="384" y="576"/>
                  </a:cubicBezTo>
                  <a:cubicBezTo>
                    <a:pt x="531" y="576"/>
                    <a:pt x="672" y="460"/>
                    <a:pt x="672" y="280"/>
                  </a:cubicBezTo>
                  <a:cubicBezTo>
                    <a:pt x="672" y="126"/>
                    <a:pt x="546" y="0"/>
                    <a:pt x="378" y="0"/>
                  </a:cubicBezTo>
                  <a:close/>
                </a:path>
              </a:pathLst>
            </a:custGeom>
            <a:solidFill>
              <a:srgbClr val="000000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" name="Google Shape;1025;p36"/>
            <p:cNvSpPr/>
            <p:nvPr/>
          </p:nvSpPr>
          <p:spPr>
            <a:xfrm>
              <a:off x="4407000" y="1040350"/>
              <a:ext cx="18200" cy="14250"/>
            </a:xfrm>
            <a:custGeom>
              <a:avLst/>
              <a:gdLst/>
              <a:ahLst/>
              <a:cxnLst/>
              <a:rect l="l" t="t" r="r" b="b"/>
              <a:pathLst>
                <a:path w="728" h="570" extrusionOk="0">
                  <a:moveTo>
                    <a:pt x="361" y="0"/>
                  </a:moveTo>
                  <a:cubicBezTo>
                    <a:pt x="258" y="0"/>
                    <a:pt x="159" y="57"/>
                    <a:pt x="111" y="152"/>
                  </a:cubicBezTo>
                  <a:cubicBezTo>
                    <a:pt x="0" y="350"/>
                    <a:pt x="162" y="569"/>
                    <a:pt x="366" y="569"/>
                  </a:cubicBezTo>
                  <a:cubicBezTo>
                    <a:pt x="392" y="569"/>
                    <a:pt x="420" y="566"/>
                    <a:pt x="447" y="557"/>
                  </a:cubicBezTo>
                  <a:cubicBezTo>
                    <a:pt x="685" y="487"/>
                    <a:pt x="727" y="152"/>
                    <a:pt x="503" y="40"/>
                  </a:cubicBezTo>
                  <a:cubicBezTo>
                    <a:pt x="458" y="13"/>
                    <a:pt x="409" y="0"/>
                    <a:pt x="361" y="0"/>
                  </a:cubicBezTo>
                  <a:close/>
                </a:path>
              </a:pathLst>
            </a:custGeom>
            <a:solidFill>
              <a:srgbClr val="000000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" name="Google Shape;1026;p36"/>
            <p:cNvSpPr/>
            <p:nvPr/>
          </p:nvSpPr>
          <p:spPr>
            <a:xfrm>
              <a:off x="4162450" y="994800"/>
              <a:ext cx="16800" cy="14425"/>
            </a:xfrm>
            <a:custGeom>
              <a:avLst/>
              <a:gdLst/>
              <a:ahLst/>
              <a:cxnLst/>
              <a:rect l="l" t="t" r="r" b="b"/>
              <a:pathLst>
                <a:path w="672" h="577" extrusionOk="0">
                  <a:moveTo>
                    <a:pt x="378" y="1"/>
                  </a:moveTo>
                  <a:cubicBezTo>
                    <a:pt x="126" y="1"/>
                    <a:pt x="0" y="308"/>
                    <a:pt x="182" y="490"/>
                  </a:cubicBezTo>
                  <a:cubicBezTo>
                    <a:pt x="242" y="550"/>
                    <a:pt x="315" y="576"/>
                    <a:pt x="386" y="576"/>
                  </a:cubicBezTo>
                  <a:cubicBezTo>
                    <a:pt x="533" y="576"/>
                    <a:pt x="672" y="464"/>
                    <a:pt x="672" y="294"/>
                  </a:cubicBezTo>
                  <a:cubicBezTo>
                    <a:pt x="672" y="126"/>
                    <a:pt x="546" y="1"/>
                    <a:pt x="378" y="1"/>
                  </a:cubicBezTo>
                  <a:close/>
                </a:path>
              </a:pathLst>
            </a:custGeom>
            <a:solidFill>
              <a:srgbClr val="000000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" name="Google Shape;1027;p36"/>
            <p:cNvSpPr/>
            <p:nvPr/>
          </p:nvSpPr>
          <p:spPr>
            <a:xfrm>
              <a:off x="4183775" y="1032225"/>
              <a:ext cx="14375" cy="14375"/>
            </a:xfrm>
            <a:custGeom>
              <a:avLst/>
              <a:gdLst/>
              <a:ahLst/>
              <a:cxnLst/>
              <a:rect l="l" t="t" r="r" b="b"/>
              <a:pathLst>
                <a:path w="575" h="575" extrusionOk="0">
                  <a:moveTo>
                    <a:pt x="281" y="1"/>
                  </a:moveTo>
                  <a:cubicBezTo>
                    <a:pt x="127" y="1"/>
                    <a:pt x="1" y="127"/>
                    <a:pt x="1" y="281"/>
                  </a:cubicBezTo>
                  <a:cubicBezTo>
                    <a:pt x="1" y="435"/>
                    <a:pt x="127" y="575"/>
                    <a:pt x="281" y="575"/>
                  </a:cubicBezTo>
                  <a:cubicBezTo>
                    <a:pt x="449" y="575"/>
                    <a:pt x="575" y="435"/>
                    <a:pt x="575" y="281"/>
                  </a:cubicBezTo>
                  <a:cubicBezTo>
                    <a:pt x="575" y="127"/>
                    <a:pt x="449" y="1"/>
                    <a:pt x="281" y="1"/>
                  </a:cubicBezTo>
                  <a:close/>
                </a:path>
              </a:pathLst>
            </a:custGeom>
            <a:solidFill>
              <a:srgbClr val="000000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" name="Google Shape;1028;p36"/>
            <p:cNvSpPr/>
            <p:nvPr/>
          </p:nvSpPr>
          <p:spPr>
            <a:xfrm>
              <a:off x="4460800" y="1050150"/>
              <a:ext cx="17225" cy="14425"/>
            </a:xfrm>
            <a:custGeom>
              <a:avLst/>
              <a:gdLst/>
              <a:ahLst/>
              <a:cxnLst/>
              <a:rect l="l" t="t" r="r" b="b"/>
              <a:pathLst>
                <a:path w="689" h="577" extrusionOk="0">
                  <a:moveTo>
                    <a:pt x="364" y="0"/>
                  </a:moveTo>
                  <a:cubicBezTo>
                    <a:pt x="261" y="0"/>
                    <a:pt x="162" y="56"/>
                    <a:pt x="114" y="151"/>
                  </a:cubicBezTo>
                  <a:cubicBezTo>
                    <a:pt x="0" y="380"/>
                    <a:pt x="191" y="577"/>
                    <a:pt x="382" y="577"/>
                  </a:cubicBezTo>
                  <a:cubicBezTo>
                    <a:pt x="471" y="577"/>
                    <a:pt x="560" y="534"/>
                    <a:pt x="618" y="431"/>
                  </a:cubicBezTo>
                  <a:cubicBezTo>
                    <a:pt x="688" y="291"/>
                    <a:pt x="632" y="109"/>
                    <a:pt x="506" y="39"/>
                  </a:cubicBezTo>
                  <a:cubicBezTo>
                    <a:pt x="461" y="13"/>
                    <a:pt x="412" y="0"/>
                    <a:pt x="364" y="0"/>
                  </a:cubicBezTo>
                  <a:close/>
                </a:path>
              </a:pathLst>
            </a:custGeom>
            <a:solidFill>
              <a:srgbClr val="000000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" name="Google Shape;1029;p36"/>
            <p:cNvSpPr/>
            <p:nvPr/>
          </p:nvSpPr>
          <p:spPr>
            <a:xfrm>
              <a:off x="4426575" y="1074150"/>
              <a:ext cx="18200" cy="14375"/>
            </a:xfrm>
            <a:custGeom>
              <a:avLst/>
              <a:gdLst/>
              <a:ahLst/>
              <a:cxnLst/>
              <a:rect l="l" t="t" r="r" b="b"/>
              <a:pathLst>
                <a:path w="728" h="575" extrusionOk="0">
                  <a:moveTo>
                    <a:pt x="374" y="1"/>
                  </a:moveTo>
                  <a:cubicBezTo>
                    <a:pt x="267" y="1"/>
                    <a:pt x="162" y="58"/>
                    <a:pt x="112" y="157"/>
                  </a:cubicBezTo>
                  <a:cubicBezTo>
                    <a:pt x="1" y="355"/>
                    <a:pt x="152" y="575"/>
                    <a:pt x="362" y="575"/>
                  </a:cubicBezTo>
                  <a:cubicBezTo>
                    <a:pt x="390" y="575"/>
                    <a:pt x="419" y="571"/>
                    <a:pt x="448" y="563"/>
                  </a:cubicBezTo>
                  <a:cubicBezTo>
                    <a:pt x="686" y="493"/>
                    <a:pt x="728" y="157"/>
                    <a:pt x="504" y="31"/>
                  </a:cubicBezTo>
                  <a:cubicBezTo>
                    <a:pt x="463" y="11"/>
                    <a:pt x="419" y="1"/>
                    <a:pt x="374" y="1"/>
                  </a:cubicBezTo>
                  <a:close/>
                </a:path>
              </a:pathLst>
            </a:custGeom>
            <a:solidFill>
              <a:srgbClr val="000000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0" name="Google Shape;1030;p36"/>
          <p:cNvSpPr/>
          <p:nvPr/>
        </p:nvSpPr>
        <p:spPr>
          <a:xfrm>
            <a:off x="2226450" y="747475"/>
            <a:ext cx="142800" cy="1425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1" name="Google Shape;1031;p36"/>
          <p:cNvSpPr/>
          <p:nvPr/>
        </p:nvSpPr>
        <p:spPr>
          <a:xfrm>
            <a:off x="3017025" y="1481300"/>
            <a:ext cx="142800" cy="1425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2" name="Google Shape;1032;p36"/>
          <p:cNvSpPr/>
          <p:nvPr/>
        </p:nvSpPr>
        <p:spPr>
          <a:xfrm>
            <a:off x="1483500" y="1271350"/>
            <a:ext cx="142800" cy="1425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3" name="Google Shape;1033;p36"/>
          <p:cNvSpPr/>
          <p:nvPr/>
        </p:nvSpPr>
        <p:spPr>
          <a:xfrm>
            <a:off x="938175" y="3852625"/>
            <a:ext cx="142800" cy="1425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4" name="Google Shape;1034;p36"/>
          <p:cNvSpPr/>
          <p:nvPr/>
        </p:nvSpPr>
        <p:spPr>
          <a:xfrm>
            <a:off x="1034125" y="747475"/>
            <a:ext cx="142800" cy="1425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5" name="Google Shape;1035;p36"/>
          <p:cNvSpPr/>
          <p:nvPr/>
        </p:nvSpPr>
        <p:spPr>
          <a:xfrm>
            <a:off x="3017025" y="3395825"/>
            <a:ext cx="142800" cy="1425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6" name="Google Shape;1036;p36"/>
          <p:cNvSpPr/>
          <p:nvPr/>
        </p:nvSpPr>
        <p:spPr>
          <a:xfrm>
            <a:off x="2159775" y="4364500"/>
            <a:ext cx="142800" cy="142500"/>
          </a:xfrm>
          <a:prstGeom prst="ellipse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5" name="Picture 84" descr="WhatsApp Image 2021-10-30 at 17.37.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86" name="Group 85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87" name="Picture 86" descr="Gmail-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88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89" name="Picture 88" descr="pngtree-instagram-icon-instagram-logo-png-image_358485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90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91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92" name="Picture 91" descr="Facebook-logo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93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2" descr="C:\Users\HP\AppData\Local\Microsoft\Windows\INetCache\IE\02GMOPJR\getfil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047750"/>
            <a:ext cx="7924800" cy="3657600"/>
          </a:xfrm>
          <a:prstGeom prst="rect">
            <a:avLst/>
          </a:prstGeom>
          <a:noFill/>
        </p:spPr>
      </p:pic>
      <p:sp>
        <p:nvSpPr>
          <p:cNvPr id="58" name="TextBox 57"/>
          <p:cNvSpPr txBox="1"/>
          <p:nvPr/>
        </p:nvSpPr>
        <p:spPr>
          <a:xfrm rot="205227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85000"/>
                  </a:schemeClr>
                </a:solidFill>
              </a:rPr>
              <a:t>121Kids Tuition</a:t>
            </a:r>
            <a:endParaRPr lang="en-US" sz="8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189" name="Google Shape;1189;p39"/>
          <p:cNvSpPr txBox="1">
            <a:spLocks noGrp="1"/>
          </p:cNvSpPr>
          <p:nvPr>
            <p:ph type="title"/>
          </p:nvPr>
        </p:nvSpPr>
        <p:spPr>
          <a:xfrm>
            <a:off x="714300" y="0"/>
            <a:ext cx="7715400" cy="87922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dirty="0" err="1" smtClean="0"/>
              <a:t>Bodmas</a:t>
            </a:r>
            <a:r>
              <a:rPr lang="en-US" sz="2000" dirty="0" smtClean="0"/>
              <a:t> rule states that mathematical calculation should be done in following order - </a:t>
            </a:r>
            <a:endParaRPr sz="2000"/>
          </a:p>
        </p:txBody>
      </p:sp>
      <p:grpSp>
        <p:nvGrpSpPr>
          <p:cNvPr id="1190" name="Google Shape;1190;p39"/>
          <p:cNvGrpSpPr/>
          <p:nvPr/>
        </p:nvGrpSpPr>
        <p:grpSpPr>
          <a:xfrm>
            <a:off x="685800" y="3562350"/>
            <a:ext cx="1224490" cy="552478"/>
            <a:chOff x="796869" y="2652475"/>
            <a:chExt cx="2307300" cy="1172025"/>
          </a:xfrm>
        </p:grpSpPr>
        <p:sp>
          <p:nvSpPr>
            <p:cNvPr id="1191" name="Google Shape;1191;p39"/>
            <p:cNvSpPr/>
            <p:nvPr/>
          </p:nvSpPr>
          <p:spPr>
            <a:xfrm>
              <a:off x="796869" y="3156701"/>
              <a:ext cx="2307300" cy="667799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100" b="1" dirty="0" smtClean="0"/>
                <a:t>Bracket</a:t>
              </a:r>
              <a:endParaRPr sz="1100" b="1"/>
            </a:p>
          </p:txBody>
        </p:sp>
        <p:sp>
          <p:nvSpPr>
            <p:cNvPr id="1192" name="Google Shape;1192;p39"/>
            <p:cNvSpPr/>
            <p:nvPr/>
          </p:nvSpPr>
          <p:spPr>
            <a:xfrm>
              <a:off x="796869" y="2652475"/>
              <a:ext cx="2307300" cy="5043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100" dirty="0" smtClean="0">
                  <a:solidFill>
                    <a:schemeClr val="dk1"/>
                  </a:solidFill>
                  <a:latin typeface="Luckiest Guy"/>
                  <a:sym typeface="Luckiest Guy"/>
                </a:rPr>
                <a:t>b</a:t>
              </a:r>
              <a:endParaRPr sz="1100"/>
            </a:p>
          </p:txBody>
        </p:sp>
      </p:grpSp>
      <p:cxnSp>
        <p:nvCxnSpPr>
          <p:cNvPr id="1206" name="Google Shape;1206;p39"/>
          <p:cNvCxnSpPr/>
          <p:nvPr/>
        </p:nvCxnSpPr>
        <p:spPr>
          <a:xfrm>
            <a:off x="1295400" y="2876550"/>
            <a:ext cx="1828800" cy="858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7" name="Google Shape;1207;p39"/>
          <p:cNvCxnSpPr/>
          <p:nvPr/>
        </p:nvCxnSpPr>
        <p:spPr>
          <a:xfrm>
            <a:off x="4724400" y="2883550"/>
            <a:ext cx="1638976" cy="158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8" name="Google Shape;1208;p39"/>
          <p:cNvCxnSpPr/>
          <p:nvPr/>
        </p:nvCxnSpPr>
        <p:spPr>
          <a:xfrm>
            <a:off x="3124200" y="2883550"/>
            <a:ext cx="1638989" cy="158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09" name="Google Shape;1209;p39"/>
          <p:cNvCxnSpPr/>
          <p:nvPr/>
        </p:nvCxnSpPr>
        <p:spPr>
          <a:xfrm rot="5400000">
            <a:off x="994058" y="3141152"/>
            <a:ext cx="532711" cy="350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0" name="Google Shape;1210;p39"/>
          <p:cNvCxnSpPr/>
          <p:nvPr/>
        </p:nvCxnSpPr>
        <p:spPr>
          <a:xfrm rot="16200000" flipV="1">
            <a:off x="1858476" y="2557588"/>
            <a:ext cx="546735" cy="351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1" name="Google Shape;1211;p39"/>
          <p:cNvCxnSpPr/>
          <p:nvPr/>
        </p:nvCxnSpPr>
        <p:spPr>
          <a:xfrm rot="5400000">
            <a:off x="3389486" y="3198986"/>
            <a:ext cx="532711" cy="3516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12" name="Google Shape;1212;p39"/>
          <p:cNvCxnSpPr/>
          <p:nvPr/>
        </p:nvCxnSpPr>
        <p:spPr>
          <a:xfrm rot="16200000" flipV="1">
            <a:off x="4452787" y="2557590"/>
            <a:ext cx="546735" cy="350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30" name="Google Shape;1190;p39"/>
          <p:cNvGrpSpPr/>
          <p:nvPr/>
        </p:nvGrpSpPr>
        <p:grpSpPr>
          <a:xfrm>
            <a:off x="1524000" y="1581150"/>
            <a:ext cx="1224490" cy="552478"/>
            <a:chOff x="796869" y="2652475"/>
            <a:chExt cx="2307300" cy="1172025"/>
          </a:xfrm>
        </p:grpSpPr>
        <p:sp>
          <p:nvSpPr>
            <p:cNvPr id="31" name="Google Shape;1191;p39"/>
            <p:cNvSpPr/>
            <p:nvPr/>
          </p:nvSpPr>
          <p:spPr>
            <a:xfrm>
              <a:off x="796869" y="3156701"/>
              <a:ext cx="2307300" cy="667799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100" b="1" dirty="0" smtClean="0"/>
                <a:t>Open</a:t>
              </a:r>
              <a:endParaRPr sz="1100" b="1"/>
            </a:p>
          </p:txBody>
        </p:sp>
        <p:sp>
          <p:nvSpPr>
            <p:cNvPr id="32" name="Google Shape;1192;p39"/>
            <p:cNvSpPr/>
            <p:nvPr/>
          </p:nvSpPr>
          <p:spPr>
            <a:xfrm>
              <a:off x="796869" y="2652475"/>
              <a:ext cx="2307300" cy="5043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100" dirty="0" smtClean="0">
                  <a:solidFill>
                    <a:schemeClr val="dk1"/>
                  </a:solidFill>
                  <a:latin typeface="Luckiest Guy"/>
                  <a:sym typeface="Luckiest Guy"/>
                </a:rPr>
                <a:t>o</a:t>
              </a:r>
              <a:endParaRPr sz="1100"/>
            </a:p>
          </p:txBody>
        </p:sp>
      </p:grpSp>
      <p:grpSp>
        <p:nvGrpSpPr>
          <p:cNvPr id="33" name="Google Shape;1190;p39"/>
          <p:cNvGrpSpPr/>
          <p:nvPr/>
        </p:nvGrpSpPr>
        <p:grpSpPr>
          <a:xfrm>
            <a:off x="3048000" y="3562350"/>
            <a:ext cx="1224490" cy="552478"/>
            <a:chOff x="796869" y="2652475"/>
            <a:chExt cx="2307300" cy="1172025"/>
          </a:xfrm>
        </p:grpSpPr>
        <p:sp>
          <p:nvSpPr>
            <p:cNvPr id="34" name="Google Shape;1191;p39"/>
            <p:cNvSpPr/>
            <p:nvPr/>
          </p:nvSpPr>
          <p:spPr>
            <a:xfrm>
              <a:off x="796869" y="3156701"/>
              <a:ext cx="2307300" cy="667799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100" b="1" dirty="0" smtClean="0"/>
                <a:t>Divide</a:t>
              </a:r>
              <a:endParaRPr sz="1100" b="1"/>
            </a:p>
          </p:txBody>
        </p:sp>
        <p:sp>
          <p:nvSpPr>
            <p:cNvPr id="35" name="Google Shape;1192;p39"/>
            <p:cNvSpPr/>
            <p:nvPr/>
          </p:nvSpPr>
          <p:spPr>
            <a:xfrm>
              <a:off x="796869" y="2652475"/>
              <a:ext cx="2307300" cy="5043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100" dirty="0" smtClean="0">
                  <a:solidFill>
                    <a:schemeClr val="dk1"/>
                  </a:solidFill>
                  <a:latin typeface="Luckiest Guy"/>
                  <a:sym typeface="Luckiest Guy"/>
                </a:rPr>
                <a:t>D </a:t>
              </a:r>
              <a:endParaRPr sz="1100"/>
            </a:p>
          </p:txBody>
        </p:sp>
      </p:grpSp>
      <p:grpSp>
        <p:nvGrpSpPr>
          <p:cNvPr id="36" name="Google Shape;1190;p39"/>
          <p:cNvGrpSpPr/>
          <p:nvPr/>
        </p:nvGrpSpPr>
        <p:grpSpPr>
          <a:xfrm>
            <a:off x="4114800" y="1581150"/>
            <a:ext cx="1224490" cy="552478"/>
            <a:chOff x="796869" y="2652475"/>
            <a:chExt cx="2307300" cy="1172025"/>
          </a:xfrm>
        </p:grpSpPr>
        <p:sp>
          <p:nvSpPr>
            <p:cNvPr id="37" name="Google Shape;1191;p39"/>
            <p:cNvSpPr/>
            <p:nvPr/>
          </p:nvSpPr>
          <p:spPr>
            <a:xfrm>
              <a:off x="796869" y="3156701"/>
              <a:ext cx="2307300" cy="667799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100" b="1" dirty="0" smtClean="0"/>
                <a:t>Multiply</a:t>
              </a:r>
              <a:endParaRPr sz="1100" b="1"/>
            </a:p>
          </p:txBody>
        </p:sp>
        <p:sp>
          <p:nvSpPr>
            <p:cNvPr id="38" name="Google Shape;1192;p39"/>
            <p:cNvSpPr/>
            <p:nvPr/>
          </p:nvSpPr>
          <p:spPr>
            <a:xfrm>
              <a:off x="796869" y="2652475"/>
              <a:ext cx="2307300" cy="5043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100" dirty="0" smtClean="0">
                  <a:solidFill>
                    <a:schemeClr val="dk1"/>
                  </a:solidFill>
                  <a:latin typeface="Luckiest Guy"/>
                  <a:sym typeface="Luckiest Guy"/>
                </a:rPr>
                <a:t>M</a:t>
              </a:r>
              <a:endParaRPr sz="1100"/>
            </a:p>
          </p:txBody>
        </p:sp>
      </p:grpSp>
      <p:grpSp>
        <p:nvGrpSpPr>
          <p:cNvPr id="39" name="Google Shape;1190;p39"/>
          <p:cNvGrpSpPr/>
          <p:nvPr/>
        </p:nvGrpSpPr>
        <p:grpSpPr>
          <a:xfrm>
            <a:off x="5486400" y="3562350"/>
            <a:ext cx="1224490" cy="552478"/>
            <a:chOff x="796869" y="2652475"/>
            <a:chExt cx="2307300" cy="1172025"/>
          </a:xfrm>
        </p:grpSpPr>
        <p:sp>
          <p:nvSpPr>
            <p:cNvPr id="40" name="Google Shape;1191;p39"/>
            <p:cNvSpPr/>
            <p:nvPr/>
          </p:nvSpPr>
          <p:spPr>
            <a:xfrm>
              <a:off x="796869" y="3156701"/>
              <a:ext cx="2307300" cy="667799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100" b="1" dirty="0" smtClean="0"/>
                <a:t>Addition</a:t>
              </a:r>
              <a:endParaRPr sz="1100" b="1"/>
            </a:p>
          </p:txBody>
        </p:sp>
        <p:sp>
          <p:nvSpPr>
            <p:cNvPr id="41" name="Google Shape;1192;p39"/>
            <p:cNvSpPr/>
            <p:nvPr/>
          </p:nvSpPr>
          <p:spPr>
            <a:xfrm>
              <a:off x="796869" y="2652475"/>
              <a:ext cx="2307300" cy="5043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100" dirty="0" smtClean="0">
                  <a:solidFill>
                    <a:schemeClr val="dk1"/>
                  </a:solidFill>
                  <a:latin typeface="Luckiest Guy"/>
                  <a:sym typeface="Luckiest Guy"/>
                </a:rPr>
                <a:t>A</a:t>
              </a:r>
              <a:endParaRPr sz="1100"/>
            </a:p>
          </p:txBody>
        </p:sp>
      </p:grpSp>
      <p:cxnSp>
        <p:nvCxnSpPr>
          <p:cNvPr id="45" name="Google Shape;1209;p39"/>
          <p:cNvCxnSpPr/>
          <p:nvPr/>
        </p:nvCxnSpPr>
        <p:spPr>
          <a:xfrm rot="5400000">
            <a:off x="5751690" y="3198990"/>
            <a:ext cx="532711" cy="350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46" name="Google Shape;1210;p39"/>
          <p:cNvCxnSpPr/>
          <p:nvPr/>
        </p:nvCxnSpPr>
        <p:spPr>
          <a:xfrm rot="16200000" flipV="1">
            <a:off x="7040076" y="2601426"/>
            <a:ext cx="546735" cy="3512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47" name="Google Shape;1190;p39"/>
          <p:cNvGrpSpPr/>
          <p:nvPr/>
        </p:nvGrpSpPr>
        <p:grpSpPr>
          <a:xfrm>
            <a:off x="6700310" y="1581150"/>
            <a:ext cx="1224490" cy="552476"/>
            <a:chOff x="796869" y="2652473"/>
            <a:chExt cx="2307300" cy="1172018"/>
          </a:xfrm>
        </p:grpSpPr>
        <p:sp>
          <p:nvSpPr>
            <p:cNvPr id="48" name="Google Shape;1191;p39"/>
            <p:cNvSpPr/>
            <p:nvPr/>
          </p:nvSpPr>
          <p:spPr>
            <a:xfrm>
              <a:off x="796869" y="3156694"/>
              <a:ext cx="2307300" cy="667797"/>
            </a:xfrm>
            <a:prstGeom prst="rect">
              <a:avLst/>
            </a:prstGeom>
            <a:solidFill>
              <a:schemeClr val="accent1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-US" sz="1100" b="1" dirty="0" err="1" smtClean="0"/>
                <a:t>Subtractrion</a:t>
              </a:r>
              <a:endParaRPr sz="1100" b="1"/>
            </a:p>
          </p:txBody>
        </p:sp>
        <p:sp>
          <p:nvSpPr>
            <p:cNvPr id="49" name="Google Shape;1192;p39"/>
            <p:cNvSpPr/>
            <p:nvPr/>
          </p:nvSpPr>
          <p:spPr>
            <a:xfrm>
              <a:off x="796871" y="2652473"/>
              <a:ext cx="2307298" cy="504300"/>
            </a:xfrm>
            <a:prstGeom prst="rect">
              <a:avLst/>
            </a:prstGeom>
            <a:solidFill>
              <a:schemeClr val="accent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100"/>
                <a:buFont typeface="Arial"/>
                <a:buNone/>
              </a:pPr>
              <a:r>
                <a:rPr lang="en" sz="1100" dirty="0" smtClean="0">
                  <a:solidFill>
                    <a:schemeClr val="dk1"/>
                  </a:solidFill>
                  <a:latin typeface="Luckiest Guy"/>
                  <a:sym typeface="Luckiest Guy"/>
                </a:rPr>
                <a:t>A</a:t>
              </a:r>
              <a:endParaRPr sz="1100"/>
            </a:p>
          </p:txBody>
        </p:sp>
      </p:grpSp>
      <p:cxnSp>
        <p:nvCxnSpPr>
          <p:cNvPr id="50" name="Google Shape;1208;p39"/>
          <p:cNvCxnSpPr/>
          <p:nvPr/>
        </p:nvCxnSpPr>
        <p:spPr>
          <a:xfrm>
            <a:off x="6324600" y="2876550"/>
            <a:ext cx="990600" cy="1588"/>
          </a:xfrm>
          <a:prstGeom prst="straightConnector1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59" name="Google Shape;1197;p39"/>
          <p:cNvSpPr/>
          <p:nvPr/>
        </p:nvSpPr>
        <p:spPr>
          <a:xfrm>
            <a:off x="1219200" y="3409950"/>
            <a:ext cx="114474" cy="101678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60" name="Google Shape;1197;p39"/>
          <p:cNvSpPr/>
          <p:nvPr/>
        </p:nvSpPr>
        <p:spPr>
          <a:xfrm>
            <a:off x="2057400" y="2190750"/>
            <a:ext cx="114474" cy="101678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61" name="Google Shape;1197;p39"/>
          <p:cNvSpPr/>
          <p:nvPr/>
        </p:nvSpPr>
        <p:spPr>
          <a:xfrm>
            <a:off x="4686126" y="2190750"/>
            <a:ext cx="114474" cy="101678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62" name="Google Shape;1197;p39"/>
          <p:cNvSpPr/>
          <p:nvPr/>
        </p:nvSpPr>
        <p:spPr>
          <a:xfrm>
            <a:off x="3581400" y="3460672"/>
            <a:ext cx="114474" cy="101678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63" name="Google Shape;1197;p39"/>
          <p:cNvSpPr/>
          <p:nvPr/>
        </p:nvSpPr>
        <p:spPr>
          <a:xfrm>
            <a:off x="7239000" y="2241472"/>
            <a:ext cx="114474" cy="101678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sp>
        <p:nvSpPr>
          <p:cNvPr id="64" name="Google Shape;1197;p39"/>
          <p:cNvSpPr/>
          <p:nvPr/>
        </p:nvSpPr>
        <p:spPr>
          <a:xfrm>
            <a:off x="5943600" y="3384472"/>
            <a:ext cx="114474" cy="101678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100"/>
          </a:p>
        </p:txBody>
      </p:sp>
      <p:pic>
        <p:nvPicPr>
          <p:cNvPr id="42" name="Picture 41" descr="WhatsApp Image 2021-10-30 at 17.37.0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43" name="Group 42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44" name="Picture 43" descr="Gmail-logo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51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52" name="Picture 51" descr="pngtree-instagram-icon-instagram-logo-png-image_358485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53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54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55" name="Picture 54" descr="Facebook-logo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56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2" descr="C:\Users\HP\AppData\Local\Microsoft\Windows\INetCache\IE\02GMOPJR\getfil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047750"/>
            <a:ext cx="7924800" cy="36576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 rot="20522759">
            <a:off x="59916" y="19615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85000"/>
                  </a:schemeClr>
                </a:solidFill>
              </a:rPr>
              <a:t>121Kids Tuition</a:t>
            </a:r>
            <a:endParaRPr lang="en-US" sz="8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22" name="Google Shape;722;p31"/>
          <p:cNvSpPr txBox="1">
            <a:spLocks noGrp="1"/>
          </p:cNvSpPr>
          <p:nvPr>
            <p:ph type="title" idx="5"/>
          </p:nvPr>
        </p:nvSpPr>
        <p:spPr>
          <a:xfrm>
            <a:off x="1295400" y="1276350"/>
            <a:ext cx="2362200" cy="28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9 + 8 / 2  - ( 9 + 3 ) </a:t>
            </a:r>
            <a:endParaRPr/>
          </a:p>
        </p:txBody>
      </p:sp>
      <p:sp>
        <p:nvSpPr>
          <p:cNvPr id="728" name="Google Shape;728;p31"/>
          <p:cNvSpPr txBox="1">
            <a:spLocks noGrp="1"/>
          </p:cNvSpPr>
          <p:nvPr>
            <p:ph type="title" idx="14"/>
          </p:nvPr>
        </p:nvSpPr>
        <p:spPr>
          <a:xfrm>
            <a:off x="1121700" y="1830150"/>
            <a:ext cx="2764500" cy="249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= 9 + 8 / 2 – </a:t>
            </a:r>
            <a:r>
              <a:rPr lang="en-US" u="sng" dirty="0" smtClean="0"/>
              <a:t>( 9 + 3 )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 9 + </a:t>
            </a:r>
            <a:r>
              <a:rPr lang="en-US" u="sng" dirty="0" smtClean="0"/>
              <a:t>8 / 2 </a:t>
            </a:r>
            <a:r>
              <a:rPr lang="en-US" dirty="0" smtClean="0"/>
              <a:t>– 12</a:t>
            </a:r>
            <a:br>
              <a:rPr lang="en-US" dirty="0" smtClean="0"/>
            </a:br>
            <a:r>
              <a:rPr lang="en-US" dirty="0" smtClean="0"/>
              <a:t>= </a:t>
            </a:r>
            <a:r>
              <a:rPr lang="en-US" u="sng" dirty="0" smtClean="0"/>
              <a:t>9 + 4 </a:t>
            </a:r>
            <a:r>
              <a:rPr lang="en-US" dirty="0" smtClean="0"/>
              <a:t>– 12</a:t>
            </a:r>
            <a:br>
              <a:rPr lang="en-US" dirty="0" smtClean="0"/>
            </a:br>
            <a:r>
              <a:rPr lang="en-US" dirty="0" smtClean="0"/>
              <a:t>= </a:t>
            </a:r>
            <a:r>
              <a:rPr lang="en-US" u="sng" dirty="0" smtClean="0"/>
              <a:t>13 – 12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 1</a:t>
            </a:r>
            <a:endParaRPr/>
          </a:p>
        </p:txBody>
      </p:sp>
      <p:sp>
        <p:nvSpPr>
          <p:cNvPr id="19" name="Title 18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11" name="Google Shape;728;p31"/>
          <p:cNvSpPr txBox="1">
            <a:spLocks noGrp="1"/>
          </p:cNvSpPr>
          <p:nvPr>
            <p:ph type="title" idx="14"/>
          </p:nvPr>
        </p:nvSpPr>
        <p:spPr>
          <a:xfrm>
            <a:off x="3788700" y="1830150"/>
            <a:ext cx="4440900" cy="2113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- Bracket will be solved</a:t>
            </a:r>
            <a:br>
              <a:rPr lang="en-US" dirty="0" smtClean="0"/>
            </a:br>
            <a:r>
              <a:rPr lang="en-US" dirty="0" smtClean="0"/>
              <a:t>- Divide will be solved</a:t>
            </a:r>
            <a:br>
              <a:rPr lang="en-US" dirty="0" smtClean="0"/>
            </a:br>
            <a:r>
              <a:rPr lang="en-US" dirty="0" smtClean="0"/>
              <a:t>- Addition will be solved</a:t>
            </a:r>
            <a:br>
              <a:rPr lang="en-US" dirty="0" smtClean="0"/>
            </a:br>
            <a:r>
              <a:rPr lang="en-US" dirty="0" smtClean="0"/>
              <a:t>- subtraction will be solved </a:t>
            </a:r>
            <a:endParaRPr/>
          </a:p>
        </p:txBody>
      </p:sp>
      <p:pic>
        <p:nvPicPr>
          <p:cNvPr id="6" name="Picture 5" descr="WhatsApp Image 2021-10-30 at 17.37.0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8" name="Picture 7" descr="Gmail-logo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9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10" name="Picture 9" descr="pngtree-instagram-icon-instagram-logo-png-image_358485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12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13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14" name="Picture 13" descr="Facebook-logo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15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HP\AppData\Local\Microsoft\Windows\INetCache\IE\02GMOPJR\getfil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047750"/>
            <a:ext cx="7924800" cy="36576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 rot="205227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85000"/>
                  </a:schemeClr>
                </a:solidFill>
              </a:rPr>
              <a:t>121Kids Tuition</a:t>
            </a:r>
            <a:endParaRPr lang="en-US" sz="8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22" name="Google Shape;722;p31"/>
          <p:cNvSpPr txBox="1">
            <a:spLocks noGrp="1"/>
          </p:cNvSpPr>
          <p:nvPr>
            <p:ph type="title" idx="5"/>
          </p:nvPr>
        </p:nvSpPr>
        <p:spPr>
          <a:xfrm>
            <a:off x="1295400" y="1276350"/>
            <a:ext cx="2362200" cy="28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5 + 6 / 2  - ( 6 + 4 ) </a:t>
            </a:r>
            <a:endParaRPr/>
          </a:p>
        </p:txBody>
      </p:sp>
      <p:sp>
        <p:nvSpPr>
          <p:cNvPr id="728" name="Google Shape;728;p31"/>
          <p:cNvSpPr txBox="1">
            <a:spLocks noGrp="1"/>
          </p:cNvSpPr>
          <p:nvPr>
            <p:ph type="title" idx="14"/>
          </p:nvPr>
        </p:nvSpPr>
        <p:spPr>
          <a:xfrm>
            <a:off x="1121700" y="1830150"/>
            <a:ext cx="2764500" cy="2494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= 5 + 6 / 2 – </a:t>
            </a:r>
            <a:r>
              <a:rPr lang="en-US" u="sng" dirty="0" smtClean="0"/>
              <a:t>( 6 + 4 )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 5 + </a:t>
            </a:r>
            <a:r>
              <a:rPr lang="en-US" u="sng" dirty="0" smtClean="0"/>
              <a:t>6 / 2 </a:t>
            </a:r>
            <a:r>
              <a:rPr lang="en-US" dirty="0" smtClean="0"/>
              <a:t>– 10</a:t>
            </a:r>
            <a:br>
              <a:rPr lang="en-US" dirty="0" smtClean="0"/>
            </a:br>
            <a:r>
              <a:rPr lang="en-US" dirty="0" smtClean="0"/>
              <a:t>= </a:t>
            </a:r>
            <a:r>
              <a:rPr lang="en-US" u="sng" dirty="0" smtClean="0"/>
              <a:t>5 + 3 </a:t>
            </a:r>
            <a:r>
              <a:rPr lang="en-US" dirty="0" smtClean="0"/>
              <a:t>– 10</a:t>
            </a:r>
            <a:br>
              <a:rPr lang="en-US" dirty="0" smtClean="0"/>
            </a:br>
            <a:r>
              <a:rPr lang="en-US" dirty="0" smtClean="0"/>
              <a:t>= </a:t>
            </a:r>
            <a:r>
              <a:rPr lang="en-US" u="sng" dirty="0" smtClean="0"/>
              <a:t>8 – 10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 -2</a:t>
            </a:r>
            <a:endParaRPr/>
          </a:p>
        </p:txBody>
      </p:sp>
      <p:sp>
        <p:nvSpPr>
          <p:cNvPr id="19" name="Title 18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11" name="Google Shape;728;p31"/>
          <p:cNvSpPr txBox="1">
            <a:spLocks noGrp="1"/>
          </p:cNvSpPr>
          <p:nvPr>
            <p:ph type="title" idx="14"/>
          </p:nvPr>
        </p:nvSpPr>
        <p:spPr>
          <a:xfrm>
            <a:off x="3788700" y="1830150"/>
            <a:ext cx="4440900" cy="2113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</a:pPr>
            <a:r>
              <a:rPr lang="en-US" dirty="0" smtClean="0"/>
              <a:t>- Bracket will be solved</a:t>
            </a:r>
            <a:br>
              <a:rPr lang="en-US" dirty="0" smtClean="0"/>
            </a:br>
            <a:r>
              <a:rPr lang="en-US" dirty="0" smtClean="0"/>
              <a:t>- Divide will be solved</a:t>
            </a:r>
            <a:br>
              <a:rPr lang="en-US" dirty="0" smtClean="0"/>
            </a:br>
            <a:r>
              <a:rPr lang="en-US" dirty="0" smtClean="0"/>
              <a:t>- Addition will be solved</a:t>
            </a:r>
            <a:br>
              <a:rPr lang="en-US" dirty="0" smtClean="0"/>
            </a:br>
            <a:r>
              <a:rPr lang="en-US" dirty="0" smtClean="0"/>
              <a:t>- subtraction will be solved </a:t>
            </a:r>
            <a:endParaRPr/>
          </a:p>
        </p:txBody>
      </p:sp>
      <p:pic>
        <p:nvPicPr>
          <p:cNvPr id="6" name="Picture 5" descr="WhatsApp Image 2021-10-30 at 17.37.0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8" name="Picture 7" descr="Gmail-logo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9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10" name="Picture 9" descr="pngtree-instagram-icon-instagram-logo-png-image_358485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12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13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14" name="Picture 13" descr="Facebook-logo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15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C:\Users\HP\AppData\Local\Microsoft\Windows\INetCache\IE\02GMOPJR\getfil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38150"/>
            <a:ext cx="7924800" cy="4267200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 rot="205227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85000"/>
                  </a:schemeClr>
                </a:solidFill>
              </a:rPr>
              <a:t>121Kids Tuition</a:t>
            </a:r>
            <a:endParaRPr lang="en-US" sz="8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787" name="Google Shape;1787;p48"/>
          <p:cNvSpPr txBox="1">
            <a:spLocks noGrp="1"/>
          </p:cNvSpPr>
          <p:nvPr>
            <p:ph type="title"/>
          </p:nvPr>
        </p:nvSpPr>
        <p:spPr>
          <a:xfrm>
            <a:off x="1088650" y="1226525"/>
            <a:ext cx="4074000" cy="270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800" dirty="0" smtClean="0"/>
              <a:t>Thank you</a:t>
            </a:r>
            <a:endParaRPr sz="7800"/>
          </a:p>
        </p:txBody>
      </p:sp>
      <p:grpSp>
        <p:nvGrpSpPr>
          <p:cNvPr id="1788" name="Google Shape;1788;p48"/>
          <p:cNvGrpSpPr/>
          <p:nvPr/>
        </p:nvGrpSpPr>
        <p:grpSpPr>
          <a:xfrm>
            <a:off x="5898875" y="712300"/>
            <a:ext cx="2379177" cy="3730525"/>
            <a:chOff x="5898875" y="712300"/>
            <a:chExt cx="2379177" cy="3730525"/>
          </a:xfrm>
        </p:grpSpPr>
        <p:grpSp>
          <p:nvGrpSpPr>
            <p:cNvPr id="1789" name="Google Shape;1789;p48"/>
            <p:cNvGrpSpPr/>
            <p:nvPr/>
          </p:nvGrpSpPr>
          <p:grpSpPr>
            <a:xfrm>
              <a:off x="5942725" y="1435075"/>
              <a:ext cx="2335327" cy="2284972"/>
              <a:chOff x="5942725" y="1435075"/>
              <a:chExt cx="2335327" cy="2284972"/>
            </a:xfrm>
          </p:grpSpPr>
          <p:sp>
            <p:nvSpPr>
              <p:cNvPr id="1790" name="Google Shape;1790;p48"/>
              <p:cNvSpPr/>
              <p:nvPr/>
            </p:nvSpPr>
            <p:spPr>
              <a:xfrm>
                <a:off x="6698105" y="2788733"/>
                <a:ext cx="427555" cy="931314"/>
              </a:xfrm>
              <a:custGeom>
                <a:avLst/>
                <a:gdLst/>
                <a:ahLst/>
                <a:cxnLst/>
                <a:rect l="l" t="t" r="r" b="b"/>
                <a:pathLst>
                  <a:path w="7378" h="16071" extrusionOk="0">
                    <a:moveTo>
                      <a:pt x="4369" y="0"/>
                    </a:moveTo>
                    <a:lnTo>
                      <a:pt x="3865" y="13070"/>
                    </a:lnTo>
                    <a:cubicBezTo>
                      <a:pt x="3865" y="13070"/>
                      <a:pt x="3613" y="13046"/>
                      <a:pt x="3243" y="13046"/>
                    </a:cubicBezTo>
                    <a:cubicBezTo>
                      <a:pt x="2142" y="13046"/>
                      <a:pt x="0" y="13258"/>
                      <a:pt x="409" y="14945"/>
                    </a:cubicBezTo>
                    <a:cubicBezTo>
                      <a:pt x="624" y="15806"/>
                      <a:pt x="1657" y="16071"/>
                      <a:pt x="2847" y="16071"/>
                    </a:cubicBezTo>
                    <a:cubicBezTo>
                      <a:pt x="4751" y="16071"/>
                      <a:pt x="7056" y="15393"/>
                      <a:pt x="7056" y="15393"/>
                    </a:cubicBezTo>
                    <a:lnTo>
                      <a:pt x="7378" y="0"/>
                    </a:lnTo>
                    <a:close/>
                  </a:path>
                </a:pathLst>
              </a:custGeom>
              <a:solidFill>
                <a:srgbClr val="00B871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1" name="Google Shape;1791;p48"/>
              <p:cNvSpPr/>
              <p:nvPr/>
            </p:nvSpPr>
            <p:spPr>
              <a:xfrm>
                <a:off x="7132094" y="2788733"/>
                <a:ext cx="426744" cy="931314"/>
              </a:xfrm>
              <a:custGeom>
                <a:avLst/>
                <a:gdLst/>
                <a:ahLst/>
                <a:cxnLst/>
                <a:rect l="l" t="t" r="r" b="b"/>
                <a:pathLst>
                  <a:path w="7364" h="16071" extrusionOk="0">
                    <a:moveTo>
                      <a:pt x="1" y="0"/>
                    </a:moveTo>
                    <a:lnTo>
                      <a:pt x="308" y="15393"/>
                    </a:lnTo>
                    <a:cubicBezTo>
                      <a:pt x="308" y="15393"/>
                      <a:pt x="2614" y="16071"/>
                      <a:pt x="4517" y="16071"/>
                    </a:cubicBezTo>
                    <a:cubicBezTo>
                      <a:pt x="5707" y="16071"/>
                      <a:pt x="6740" y="15806"/>
                      <a:pt x="6955" y="14945"/>
                    </a:cubicBezTo>
                    <a:cubicBezTo>
                      <a:pt x="7364" y="13258"/>
                      <a:pt x="5222" y="13046"/>
                      <a:pt x="4121" y="13046"/>
                    </a:cubicBezTo>
                    <a:cubicBezTo>
                      <a:pt x="3751" y="13046"/>
                      <a:pt x="3499" y="13070"/>
                      <a:pt x="3499" y="13070"/>
                    </a:cubicBezTo>
                    <a:lnTo>
                      <a:pt x="2995" y="0"/>
                    </a:lnTo>
                    <a:close/>
                  </a:path>
                </a:pathLst>
              </a:custGeom>
              <a:solidFill>
                <a:srgbClr val="00B871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2" name="Google Shape;1792;p48"/>
              <p:cNvSpPr/>
              <p:nvPr/>
            </p:nvSpPr>
            <p:spPr>
              <a:xfrm>
                <a:off x="5942725" y="1435075"/>
                <a:ext cx="2335327" cy="2026338"/>
              </a:xfrm>
              <a:custGeom>
                <a:avLst/>
                <a:gdLst/>
                <a:ahLst/>
                <a:cxnLst/>
                <a:rect l="l" t="t" r="r" b="b"/>
                <a:pathLst>
                  <a:path w="40299" h="34967" extrusionOk="0">
                    <a:moveTo>
                      <a:pt x="20245" y="1"/>
                    </a:moveTo>
                    <a:cubicBezTo>
                      <a:pt x="17087" y="1"/>
                      <a:pt x="14048" y="4863"/>
                      <a:pt x="19209" y="14599"/>
                    </a:cubicBezTo>
                    <a:cubicBezTo>
                      <a:pt x="15664" y="7912"/>
                      <a:pt x="11680" y="5590"/>
                      <a:pt x="8892" y="5590"/>
                    </a:cubicBezTo>
                    <a:cubicBezTo>
                      <a:pt x="3558" y="5590"/>
                      <a:pt x="2601" y="14085"/>
                      <a:pt x="17460" y="16768"/>
                    </a:cubicBezTo>
                    <a:cubicBezTo>
                      <a:pt x="15472" y="16409"/>
                      <a:pt x="13697" y="16251"/>
                      <a:pt x="12126" y="16251"/>
                    </a:cubicBezTo>
                    <a:cubicBezTo>
                      <a:pt x="517" y="16251"/>
                      <a:pt x="0" y="24877"/>
                      <a:pt x="6672" y="24877"/>
                    </a:cubicBezTo>
                    <a:cubicBezTo>
                      <a:pt x="9377" y="24877"/>
                      <a:pt x="13266" y="23458"/>
                      <a:pt x="18075" y="19469"/>
                    </a:cubicBezTo>
                    <a:lnTo>
                      <a:pt x="18075" y="19469"/>
                    </a:lnTo>
                    <a:cubicBezTo>
                      <a:pt x="7705" y="28069"/>
                      <a:pt x="9745" y="34943"/>
                      <a:pt x="13544" y="34943"/>
                    </a:cubicBezTo>
                    <a:cubicBezTo>
                      <a:pt x="16439" y="34943"/>
                      <a:pt x="20357" y="30951"/>
                      <a:pt x="20581" y="20687"/>
                    </a:cubicBezTo>
                    <a:lnTo>
                      <a:pt x="20581" y="20687"/>
                    </a:lnTo>
                    <a:cubicBezTo>
                      <a:pt x="20357" y="30964"/>
                      <a:pt x="24035" y="34967"/>
                      <a:pt x="26875" y="34967"/>
                    </a:cubicBezTo>
                    <a:cubicBezTo>
                      <a:pt x="30591" y="34967"/>
                      <a:pt x="32873" y="28112"/>
                      <a:pt x="23097" y="19493"/>
                    </a:cubicBezTo>
                    <a:lnTo>
                      <a:pt x="23097" y="19493"/>
                    </a:lnTo>
                    <a:cubicBezTo>
                      <a:pt x="27646" y="23500"/>
                      <a:pt x="31345" y="24925"/>
                      <a:pt x="33930" y="24925"/>
                    </a:cubicBezTo>
                    <a:cubicBezTo>
                      <a:pt x="40299" y="24925"/>
                      <a:pt x="39896" y="16271"/>
                      <a:pt x="28734" y="16271"/>
                    </a:cubicBezTo>
                    <a:cubicBezTo>
                      <a:pt x="27254" y="16271"/>
                      <a:pt x="25584" y="16423"/>
                      <a:pt x="23715" y="16768"/>
                    </a:cubicBezTo>
                    <a:cubicBezTo>
                      <a:pt x="37964" y="14137"/>
                      <a:pt x="36793" y="5622"/>
                      <a:pt x="31646" y="5622"/>
                    </a:cubicBezTo>
                    <a:cubicBezTo>
                      <a:pt x="28964" y="5622"/>
                      <a:pt x="25202" y="7935"/>
                      <a:pt x="21980" y="14599"/>
                    </a:cubicBezTo>
                    <a:cubicBezTo>
                      <a:pt x="26683" y="4870"/>
                      <a:pt x="23405" y="1"/>
                      <a:pt x="20245" y="1"/>
                    </a:cubicBezTo>
                    <a:close/>
                  </a:path>
                </a:pathLst>
              </a:custGeom>
              <a:solidFill>
                <a:srgbClr val="FF99DA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3" name="Google Shape;1793;p48"/>
              <p:cNvSpPr/>
              <p:nvPr/>
            </p:nvSpPr>
            <p:spPr>
              <a:xfrm>
                <a:off x="7124792" y="1729636"/>
                <a:ext cx="20340" cy="382006"/>
              </a:xfrm>
              <a:custGeom>
                <a:avLst/>
                <a:gdLst/>
                <a:ahLst/>
                <a:cxnLst/>
                <a:rect l="l" t="t" r="r" b="b"/>
                <a:pathLst>
                  <a:path w="351" h="6592" fill="none" extrusionOk="0">
                    <a:moveTo>
                      <a:pt x="1" y="1"/>
                    </a:moveTo>
                    <a:lnTo>
                      <a:pt x="351" y="6592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4" name="Google Shape;1794;p48"/>
              <p:cNvSpPr/>
              <p:nvPr/>
            </p:nvSpPr>
            <p:spPr>
              <a:xfrm>
                <a:off x="7417557" y="1998872"/>
                <a:ext cx="313046" cy="260369"/>
              </a:xfrm>
              <a:custGeom>
                <a:avLst/>
                <a:gdLst/>
                <a:ahLst/>
                <a:cxnLst/>
                <a:rect l="l" t="t" r="r" b="b"/>
                <a:pathLst>
                  <a:path w="5402" h="4493" fill="none" extrusionOk="0">
                    <a:moveTo>
                      <a:pt x="0" y="4492"/>
                    </a:moveTo>
                    <a:lnTo>
                      <a:pt x="5402" y="1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5" name="Google Shape;1795;p48"/>
              <p:cNvSpPr/>
              <p:nvPr/>
            </p:nvSpPr>
            <p:spPr>
              <a:xfrm>
                <a:off x="7495384" y="2547081"/>
                <a:ext cx="405534" cy="120884"/>
              </a:xfrm>
              <a:custGeom>
                <a:avLst/>
                <a:gdLst/>
                <a:ahLst/>
                <a:cxnLst/>
                <a:rect l="l" t="t" r="r" b="b"/>
                <a:pathLst>
                  <a:path w="6998" h="2086" fill="none" extrusionOk="0">
                    <a:moveTo>
                      <a:pt x="1" y="0"/>
                    </a:moveTo>
                    <a:lnTo>
                      <a:pt x="6997" y="2085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6" name="Google Shape;1796;p48"/>
              <p:cNvSpPr/>
              <p:nvPr/>
            </p:nvSpPr>
            <p:spPr>
              <a:xfrm>
                <a:off x="7334804" y="2810580"/>
                <a:ext cx="164694" cy="399855"/>
              </a:xfrm>
              <a:custGeom>
                <a:avLst/>
                <a:gdLst/>
                <a:ahLst/>
                <a:cxnLst/>
                <a:rect l="l" t="t" r="r" b="b"/>
                <a:pathLst>
                  <a:path w="2842" h="6900" fill="none" extrusionOk="0">
                    <a:moveTo>
                      <a:pt x="1" y="1"/>
                    </a:moveTo>
                    <a:lnTo>
                      <a:pt x="2842" y="6900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7" name="Google Shape;1797;p48"/>
              <p:cNvSpPr/>
              <p:nvPr/>
            </p:nvSpPr>
            <p:spPr>
              <a:xfrm>
                <a:off x="6774484" y="2828429"/>
                <a:ext cx="146845" cy="382006"/>
              </a:xfrm>
              <a:custGeom>
                <a:avLst/>
                <a:gdLst/>
                <a:ahLst/>
                <a:cxnLst/>
                <a:rect l="l" t="t" r="r" b="b"/>
                <a:pathLst>
                  <a:path w="2534" h="6592" fill="none" extrusionOk="0">
                    <a:moveTo>
                      <a:pt x="2533" y="1"/>
                    </a:moveTo>
                    <a:lnTo>
                      <a:pt x="1" y="6592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8" name="Google Shape;1798;p48"/>
              <p:cNvSpPr/>
              <p:nvPr/>
            </p:nvSpPr>
            <p:spPr>
              <a:xfrm>
                <a:off x="6342291" y="2557570"/>
                <a:ext cx="386816" cy="74698"/>
              </a:xfrm>
              <a:custGeom>
                <a:avLst/>
                <a:gdLst/>
                <a:ahLst/>
                <a:cxnLst/>
                <a:rect l="l" t="t" r="r" b="b"/>
                <a:pathLst>
                  <a:path w="6675" h="1289" fill="none" extrusionOk="0">
                    <a:moveTo>
                      <a:pt x="0" y="1288"/>
                    </a:moveTo>
                    <a:lnTo>
                      <a:pt x="6675" y="1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799" name="Google Shape;1799;p48"/>
              <p:cNvSpPr/>
              <p:nvPr/>
            </p:nvSpPr>
            <p:spPr>
              <a:xfrm>
                <a:off x="6536077" y="1984269"/>
                <a:ext cx="312235" cy="233596"/>
              </a:xfrm>
              <a:custGeom>
                <a:avLst/>
                <a:gdLst/>
                <a:ahLst/>
                <a:cxnLst/>
                <a:rect l="l" t="t" r="r" b="b"/>
                <a:pathLst>
                  <a:path w="5388" h="4031" fill="none" extrusionOk="0">
                    <a:moveTo>
                      <a:pt x="1" y="1"/>
                    </a:moveTo>
                    <a:lnTo>
                      <a:pt x="5388" y="4031"/>
                    </a:ln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0" name="Google Shape;1800;p48"/>
              <p:cNvSpPr/>
              <p:nvPr/>
            </p:nvSpPr>
            <p:spPr>
              <a:xfrm>
                <a:off x="6729051" y="2109963"/>
                <a:ext cx="770445" cy="770445"/>
              </a:xfrm>
              <a:custGeom>
                <a:avLst/>
                <a:gdLst/>
                <a:ahLst/>
                <a:cxnLst/>
                <a:rect l="l" t="t" r="r" b="b"/>
                <a:pathLst>
                  <a:path w="13295" h="13295" extrusionOk="0">
                    <a:moveTo>
                      <a:pt x="6648" y="1"/>
                    </a:moveTo>
                    <a:cubicBezTo>
                      <a:pt x="2982" y="1"/>
                      <a:pt x="1" y="2981"/>
                      <a:pt x="1" y="6647"/>
                    </a:cubicBezTo>
                    <a:cubicBezTo>
                      <a:pt x="1" y="10314"/>
                      <a:pt x="2982" y="13294"/>
                      <a:pt x="6648" y="13294"/>
                    </a:cubicBezTo>
                    <a:cubicBezTo>
                      <a:pt x="10314" y="13294"/>
                      <a:pt x="13295" y="10314"/>
                      <a:pt x="13295" y="6647"/>
                    </a:cubicBezTo>
                    <a:cubicBezTo>
                      <a:pt x="13295" y="2981"/>
                      <a:pt x="10314" y="1"/>
                      <a:pt x="6648" y="1"/>
                    </a:cubicBezTo>
                    <a:close/>
                  </a:path>
                </a:pathLst>
              </a:custGeom>
              <a:solidFill>
                <a:srgbClr val="FFCA00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1" name="Google Shape;1801;p48"/>
              <p:cNvSpPr/>
              <p:nvPr/>
            </p:nvSpPr>
            <p:spPr>
              <a:xfrm>
                <a:off x="6892065" y="2227544"/>
                <a:ext cx="159826" cy="339008"/>
              </a:xfrm>
              <a:custGeom>
                <a:avLst/>
                <a:gdLst/>
                <a:ahLst/>
                <a:cxnLst/>
                <a:rect l="l" t="t" r="r" b="b"/>
                <a:pathLst>
                  <a:path w="2758" h="5850" extrusionOk="0">
                    <a:moveTo>
                      <a:pt x="1269" y="0"/>
                    </a:moveTo>
                    <a:cubicBezTo>
                      <a:pt x="527" y="0"/>
                      <a:pt x="226" y="832"/>
                      <a:pt x="364" y="1484"/>
                    </a:cubicBezTo>
                    <a:cubicBezTo>
                      <a:pt x="420" y="1806"/>
                      <a:pt x="490" y="2016"/>
                      <a:pt x="336" y="2310"/>
                    </a:cubicBezTo>
                    <a:cubicBezTo>
                      <a:pt x="113" y="2785"/>
                      <a:pt x="1" y="3037"/>
                      <a:pt x="169" y="3569"/>
                    </a:cubicBezTo>
                    <a:cubicBezTo>
                      <a:pt x="239" y="3765"/>
                      <a:pt x="280" y="3975"/>
                      <a:pt x="266" y="4199"/>
                    </a:cubicBezTo>
                    <a:cubicBezTo>
                      <a:pt x="239" y="4423"/>
                      <a:pt x="99" y="4660"/>
                      <a:pt x="99" y="4898"/>
                    </a:cubicBezTo>
                    <a:cubicBezTo>
                      <a:pt x="99" y="5192"/>
                      <a:pt x="322" y="5402"/>
                      <a:pt x="406" y="5668"/>
                    </a:cubicBezTo>
                    <a:cubicBezTo>
                      <a:pt x="420" y="5724"/>
                      <a:pt x="420" y="5794"/>
                      <a:pt x="420" y="5850"/>
                    </a:cubicBezTo>
                    <a:cubicBezTo>
                      <a:pt x="490" y="5794"/>
                      <a:pt x="574" y="5766"/>
                      <a:pt x="658" y="5724"/>
                    </a:cubicBezTo>
                    <a:cubicBezTo>
                      <a:pt x="924" y="5619"/>
                      <a:pt x="1211" y="5566"/>
                      <a:pt x="1500" y="5566"/>
                    </a:cubicBezTo>
                    <a:cubicBezTo>
                      <a:pt x="1788" y="5566"/>
                      <a:pt x="2079" y="5619"/>
                      <a:pt x="2351" y="5724"/>
                    </a:cubicBezTo>
                    <a:cubicBezTo>
                      <a:pt x="2351" y="5710"/>
                      <a:pt x="2365" y="5682"/>
                      <a:pt x="2365" y="5668"/>
                    </a:cubicBezTo>
                    <a:cubicBezTo>
                      <a:pt x="2435" y="5388"/>
                      <a:pt x="2673" y="5178"/>
                      <a:pt x="2673" y="4884"/>
                    </a:cubicBezTo>
                    <a:cubicBezTo>
                      <a:pt x="2673" y="4660"/>
                      <a:pt x="2533" y="4423"/>
                      <a:pt x="2505" y="4185"/>
                    </a:cubicBezTo>
                    <a:cubicBezTo>
                      <a:pt x="2477" y="3975"/>
                      <a:pt x="2505" y="3765"/>
                      <a:pt x="2589" y="3569"/>
                    </a:cubicBezTo>
                    <a:cubicBezTo>
                      <a:pt x="2757" y="3051"/>
                      <a:pt x="2645" y="2785"/>
                      <a:pt x="2407" y="2324"/>
                    </a:cubicBezTo>
                    <a:cubicBezTo>
                      <a:pt x="2268" y="2016"/>
                      <a:pt x="2324" y="1806"/>
                      <a:pt x="2393" y="1484"/>
                    </a:cubicBezTo>
                    <a:cubicBezTo>
                      <a:pt x="2435" y="1288"/>
                      <a:pt x="2421" y="1078"/>
                      <a:pt x="2351" y="882"/>
                    </a:cubicBezTo>
                    <a:cubicBezTo>
                      <a:pt x="2226" y="392"/>
                      <a:pt x="1792" y="43"/>
                      <a:pt x="1288" y="1"/>
                    </a:cubicBezTo>
                    <a:cubicBezTo>
                      <a:pt x="1282" y="1"/>
                      <a:pt x="1276" y="0"/>
                      <a:pt x="126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2" name="Google Shape;1802;p48"/>
              <p:cNvSpPr/>
              <p:nvPr/>
            </p:nvSpPr>
            <p:spPr>
              <a:xfrm>
                <a:off x="6832086" y="2566494"/>
                <a:ext cx="84375" cy="48736"/>
              </a:xfrm>
              <a:custGeom>
                <a:avLst/>
                <a:gdLst/>
                <a:ahLst/>
                <a:cxnLst/>
                <a:rect l="l" t="t" r="r" b="b"/>
                <a:pathLst>
                  <a:path w="1456" h="841" fill="none" extrusionOk="0">
                    <a:moveTo>
                      <a:pt x="1455" y="1"/>
                    </a:moveTo>
                    <a:cubicBezTo>
                      <a:pt x="1260" y="1"/>
                      <a:pt x="1064" y="29"/>
                      <a:pt x="868" y="71"/>
                    </a:cubicBezTo>
                    <a:cubicBezTo>
                      <a:pt x="490" y="197"/>
                      <a:pt x="210" y="519"/>
                      <a:pt x="0" y="84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3" name="Google Shape;1803;p48"/>
              <p:cNvSpPr/>
              <p:nvPr/>
            </p:nvSpPr>
            <p:spPr>
              <a:xfrm>
                <a:off x="6865292" y="2566494"/>
                <a:ext cx="51170" cy="69830"/>
              </a:xfrm>
              <a:custGeom>
                <a:avLst/>
                <a:gdLst/>
                <a:ahLst/>
                <a:cxnLst/>
                <a:rect l="l" t="t" r="r" b="b"/>
                <a:pathLst>
                  <a:path w="883" h="1205" fill="none" extrusionOk="0">
                    <a:moveTo>
                      <a:pt x="882" y="1"/>
                    </a:moveTo>
                    <a:cubicBezTo>
                      <a:pt x="463" y="239"/>
                      <a:pt x="1" y="687"/>
                      <a:pt x="1" y="1204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4" name="Google Shape;1804;p48"/>
              <p:cNvSpPr/>
              <p:nvPr/>
            </p:nvSpPr>
            <p:spPr>
              <a:xfrm>
                <a:off x="6895310" y="2566494"/>
                <a:ext cx="21152" cy="62528"/>
              </a:xfrm>
              <a:custGeom>
                <a:avLst/>
                <a:gdLst/>
                <a:ahLst/>
                <a:cxnLst/>
                <a:rect l="l" t="t" r="r" b="b"/>
                <a:pathLst>
                  <a:path w="365" h="1079" fill="none" extrusionOk="0">
                    <a:moveTo>
                      <a:pt x="364" y="1"/>
                    </a:moveTo>
                    <a:cubicBezTo>
                      <a:pt x="210" y="281"/>
                      <a:pt x="1" y="756"/>
                      <a:pt x="224" y="1078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5" name="Google Shape;1805;p48"/>
              <p:cNvSpPr/>
              <p:nvPr/>
            </p:nvSpPr>
            <p:spPr>
              <a:xfrm>
                <a:off x="6943177" y="2265675"/>
                <a:ext cx="103035" cy="291952"/>
              </a:xfrm>
              <a:custGeom>
                <a:avLst/>
                <a:gdLst/>
                <a:ahLst/>
                <a:cxnLst/>
                <a:rect l="l" t="t" r="r" b="b"/>
                <a:pathLst>
                  <a:path w="1778" h="5038" extrusionOk="0">
                    <a:moveTo>
                      <a:pt x="992" y="0"/>
                    </a:moveTo>
                    <a:cubicBezTo>
                      <a:pt x="374" y="0"/>
                      <a:pt x="113" y="845"/>
                      <a:pt x="224" y="1498"/>
                    </a:cubicBezTo>
                    <a:cubicBezTo>
                      <a:pt x="280" y="1805"/>
                      <a:pt x="336" y="2029"/>
                      <a:pt x="210" y="2337"/>
                    </a:cubicBezTo>
                    <a:cubicBezTo>
                      <a:pt x="154" y="2449"/>
                      <a:pt x="112" y="2561"/>
                      <a:pt x="84" y="2659"/>
                    </a:cubicBezTo>
                    <a:lnTo>
                      <a:pt x="1162" y="2981"/>
                    </a:lnTo>
                    <a:lnTo>
                      <a:pt x="0" y="3331"/>
                    </a:lnTo>
                    <a:cubicBezTo>
                      <a:pt x="14" y="3429"/>
                      <a:pt x="28" y="3513"/>
                      <a:pt x="56" y="3597"/>
                    </a:cubicBezTo>
                    <a:cubicBezTo>
                      <a:pt x="126" y="3807"/>
                      <a:pt x="154" y="4016"/>
                      <a:pt x="140" y="4240"/>
                    </a:cubicBezTo>
                    <a:cubicBezTo>
                      <a:pt x="140" y="4464"/>
                      <a:pt x="154" y="4674"/>
                      <a:pt x="168" y="4898"/>
                    </a:cubicBezTo>
                    <a:lnTo>
                      <a:pt x="728" y="4898"/>
                    </a:lnTo>
                    <a:cubicBezTo>
                      <a:pt x="752" y="4897"/>
                      <a:pt x="777" y="4896"/>
                      <a:pt x="801" y="4896"/>
                    </a:cubicBezTo>
                    <a:cubicBezTo>
                      <a:pt x="1017" y="4896"/>
                      <a:pt x="1240" y="4950"/>
                      <a:pt x="1442" y="5038"/>
                    </a:cubicBezTo>
                    <a:lnTo>
                      <a:pt x="1442" y="4996"/>
                    </a:lnTo>
                    <a:cubicBezTo>
                      <a:pt x="1497" y="4730"/>
                      <a:pt x="1693" y="4520"/>
                      <a:pt x="1693" y="4212"/>
                    </a:cubicBezTo>
                    <a:cubicBezTo>
                      <a:pt x="1693" y="3988"/>
                      <a:pt x="1581" y="3737"/>
                      <a:pt x="1553" y="3513"/>
                    </a:cubicBezTo>
                    <a:cubicBezTo>
                      <a:pt x="1539" y="3303"/>
                      <a:pt x="1567" y="3079"/>
                      <a:pt x="1637" y="2883"/>
                    </a:cubicBezTo>
                    <a:cubicBezTo>
                      <a:pt x="1777" y="2351"/>
                      <a:pt x="1679" y="2085"/>
                      <a:pt x="1497" y="1610"/>
                    </a:cubicBezTo>
                    <a:cubicBezTo>
                      <a:pt x="1372" y="1316"/>
                      <a:pt x="1414" y="1092"/>
                      <a:pt x="1469" y="770"/>
                    </a:cubicBezTo>
                    <a:cubicBezTo>
                      <a:pt x="1511" y="560"/>
                      <a:pt x="1497" y="364"/>
                      <a:pt x="1442" y="154"/>
                    </a:cubicBezTo>
                    <a:cubicBezTo>
                      <a:pt x="1316" y="56"/>
                      <a:pt x="1162" y="0"/>
                      <a:pt x="1008" y="0"/>
                    </a:cubicBezTo>
                    <a:cubicBezTo>
                      <a:pt x="1003" y="0"/>
                      <a:pt x="998" y="0"/>
                      <a:pt x="99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6" name="Google Shape;1806;p48"/>
              <p:cNvSpPr/>
              <p:nvPr/>
            </p:nvSpPr>
            <p:spPr>
              <a:xfrm>
                <a:off x="7165358" y="2227370"/>
                <a:ext cx="159826" cy="335936"/>
              </a:xfrm>
              <a:custGeom>
                <a:avLst/>
                <a:gdLst/>
                <a:ahLst/>
                <a:cxnLst/>
                <a:rect l="l" t="t" r="r" b="b"/>
                <a:pathLst>
                  <a:path w="2758" h="5797" extrusionOk="0">
                    <a:moveTo>
                      <a:pt x="1384" y="1"/>
                    </a:moveTo>
                    <a:cubicBezTo>
                      <a:pt x="678" y="1"/>
                      <a:pt x="353" y="795"/>
                      <a:pt x="448" y="1431"/>
                    </a:cubicBezTo>
                    <a:cubicBezTo>
                      <a:pt x="504" y="1753"/>
                      <a:pt x="546" y="1963"/>
                      <a:pt x="392" y="2257"/>
                    </a:cubicBezTo>
                    <a:cubicBezTo>
                      <a:pt x="140" y="2718"/>
                      <a:pt x="14" y="2970"/>
                      <a:pt x="140" y="3502"/>
                    </a:cubicBezTo>
                    <a:cubicBezTo>
                      <a:pt x="210" y="3698"/>
                      <a:pt x="238" y="3922"/>
                      <a:pt x="210" y="4132"/>
                    </a:cubicBezTo>
                    <a:cubicBezTo>
                      <a:pt x="168" y="4356"/>
                      <a:pt x="28" y="4593"/>
                      <a:pt x="14" y="4817"/>
                    </a:cubicBezTo>
                    <a:cubicBezTo>
                      <a:pt x="0" y="5111"/>
                      <a:pt x="224" y="5335"/>
                      <a:pt x="280" y="5615"/>
                    </a:cubicBezTo>
                    <a:cubicBezTo>
                      <a:pt x="294" y="5671"/>
                      <a:pt x="294" y="5727"/>
                      <a:pt x="294" y="5797"/>
                    </a:cubicBezTo>
                    <a:cubicBezTo>
                      <a:pt x="364" y="5755"/>
                      <a:pt x="448" y="5713"/>
                      <a:pt x="532" y="5685"/>
                    </a:cubicBezTo>
                    <a:cubicBezTo>
                      <a:pt x="765" y="5599"/>
                      <a:pt x="1019" y="5556"/>
                      <a:pt x="1276" y="5556"/>
                    </a:cubicBezTo>
                    <a:cubicBezTo>
                      <a:pt x="1312" y="5556"/>
                      <a:pt x="1349" y="5557"/>
                      <a:pt x="1386" y="5559"/>
                    </a:cubicBezTo>
                    <a:cubicBezTo>
                      <a:pt x="1666" y="5573"/>
                      <a:pt x="1959" y="5643"/>
                      <a:pt x="2225" y="5769"/>
                    </a:cubicBezTo>
                    <a:cubicBezTo>
                      <a:pt x="2225" y="5755"/>
                      <a:pt x="2239" y="5727"/>
                      <a:pt x="2239" y="5713"/>
                    </a:cubicBezTo>
                    <a:cubicBezTo>
                      <a:pt x="2323" y="5433"/>
                      <a:pt x="2575" y="5237"/>
                      <a:pt x="2589" y="4943"/>
                    </a:cubicBezTo>
                    <a:cubicBezTo>
                      <a:pt x="2603" y="4719"/>
                      <a:pt x="2477" y="4482"/>
                      <a:pt x="2449" y="4244"/>
                    </a:cubicBezTo>
                    <a:cubicBezTo>
                      <a:pt x="2435" y="4034"/>
                      <a:pt x="2477" y="3810"/>
                      <a:pt x="2561" y="3614"/>
                    </a:cubicBezTo>
                    <a:cubicBezTo>
                      <a:pt x="2757" y="3110"/>
                      <a:pt x="2659" y="2844"/>
                      <a:pt x="2449" y="2355"/>
                    </a:cubicBezTo>
                    <a:cubicBezTo>
                      <a:pt x="2323" y="2047"/>
                      <a:pt x="2393" y="1837"/>
                      <a:pt x="2463" y="1529"/>
                    </a:cubicBezTo>
                    <a:cubicBezTo>
                      <a:pt x="2519" y="1333"/>
                      <a:pt x="2519" y="1123"/>
                      <a:pt x="2463" y="913"/>
                    </a:cubicBezTo>
                    <a:cubicBezTo>
                      <a:pt x="2365" y="423"/>
                      <a:pt x="1945" y="60"/>
                      <a:pt x="1456" y="4"/>
                    </a:cubicBezTo>
                    <a:cubicBezTo>
                      <a:pt x="1431" y="2"/>
                      <a:pt x="1407" y="1"/>
                      <a:pt x="138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7" name="Google Shape;1807;p48"/>
              <p:cNvSpPr/>
              <p:nvPr/>
            </p:nvSpPr>
            <p:spPr>
              <a:xfrm>
                <a:off x="7293485" y="2558381"/>
                <a:ext cx="82753" cy="52792"/>
              </a:xfrm>
              <a:custGeom>
                <a:avLst/>
                <a:gdLst/>
                <a:ahLst/>
                <a:cxnLst/>
                <a:rect l="l" t="t" r="r" b="b"/>
                <a:pathLst>
                  <a:path w="1428" h="911" fill="none" extrusionOk="0">
                    <a:moveTo>
                      <a:pt x="0" y="1"/>
                    </a:moveTo>
                    <a:cubicBezTo>
                      <a:pt x="196" y="15"/>
                      <a:pt x="406" y="57"/>
                      <a:pt x="588" y="113"/>
                    </a:cubicBezTo>
                    <a:cubicBezTo>
                      <a:pt x="966" y="253"/>
                      <a:pt x="1232" y="589"/>
                      <a:pt x="1428" y="91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8" name="Google Shape;1808;p48"/>
              <p:cNvSpPr/>
              <p:nvPr/>
            </p:nvSpPr>
            <p:spPr>
              <a:xfrm>
                <a:off x="7293485" y="2558381"/>
                <a:ext cx="49489" cy="73075"/>
              </a:xfrm>
              <a:custGeom>
                <a:avLst/>
                <a:gdLst/>
                <a:ahLst/>
                <a:cxnLst/>
                <a:rect l="l" t="t" r="r" b="b"/>
                <a:pathLst>
                  <a:path w="854" h="1261" fill="none" extrusionOk="0">
                    <a:moveTo>
                      <a:pt x="0" y="1"/>
                    </a:moveTo>
                    <a:cubicBezTo>
                      <a:pt x="420" y="267"/>
                      <a:pt x="854" y="729"/>
                      <a:pt x="840" y="126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09" name="Google Shape;1809;p48"/>
              <p:cNvSpPr/>
              <p:nvPr/>
            </p:nvSpPr>
            <p:spPr>
              <a:xfrm>
                <a:off x="7293485" y="2558381"/>
                <a:ext cx="19529" cy="63339"/>
              </a:xfrm>
              <a:custGeom>
                <a:avLst/>
                <a:gdLst/>
                <a:ahLst/>
                <a:cxnLst/>
                <a:rect l="l" t="t" r="r" b="b"/>
                <a:pathLst>
                  <a:path w="337" h="1093" fill="none" extrusionOk="0">
                    <a:moveTo>
                      <a:pt x="0" y="1"/>
                    </a:moveTo>
                    <a:cubicBezTo>
                      <a:pt x="154" y="295"/>
                      <a:pt x="336" y="771"/>
                      <a:pt x="98" y="1092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0" name="Google Shape;1810;p48"/>
              <p:cNvSpPr/>
              <p:nvPr/>
            </p:nvSpPr>
            <p:spPr>
              <a:xfrm>
                <a:off x="7214789" y="2267181"/>
                <a:ext cx="105527" cy="292879"/>
              </a:xfrm>
              <a:custGeom>
                <a:avLst/>
                <a:gdLst/>
                <a:ahLst/>
                <a:cxnLst/>
                <a:rect l="l" t="t" r="r" b="b"/>
                <a:pathLst>
                  <a:path w="1821" h="5054" extrusionOk="0">
                    <a:moveTo>
                      <a:pt x="1117" y="1"/>
                    </a:moveTo>
                    <a:cubicBezTo>
                      <a:pt x="519" y="1"/>
                      <a:pt x="241" y="816"/>
                      <a:pt x="323" y="1458"/>
                    </a:cubicBezTo>
                    <a:cubicBezTo>
                      <a:pt x="351" y="1779"/>
                      <a:pt x="393" y="2003"/>
                      <a:pt x="253" y="2297"/>
                    </a:cubicBezTo>
                    <a:cubicBezTo>
                      <a:pt x="197" y="2409"/>
                      <a:pt x="155" y="2521"/>
                      <a:pt x="113" y="2619"/>
                    </a:cubicBezTo>
                    <a:lnTo>
                      <a:pt x="1176" y="2997"/>
                    </a:lnTo>
                    <a:lnTo>
                      <a:pt x="1" y="3291"/>
                    </a:lnTo>
                    <a:cubicBezTo>
                      <a:pt x="1" y="3375"/>
                      <a:pt x="15" y="3459"/>
                      <a:pt x="29" y="3543"/>
                    </a:cubicBezTo>
                    <a:cubicBezTo>
                      <a:pt x="85" y="3753"/>
                      <a:pt x="113" y="3976"/>
                      <a:pt x="85" y="4186"/>
                    </a:cubicBezTo>
                    <a:cubicBezTo>
                      <a:pt x="43" y="4424"/>
                      <a:pt x="99" y="4620"/>
                      <a:pt x="85" y="4858"/>
                    </a:cubicBezTo>
                    <a:cubicBezTo>
                      <a:pt x="309" y="4858"/>
                      <a:pt x="365" y="4872"/>
                      <a:pt x="631" y="4886"/>
                    </a:cubicBezTo>
                    <a:cubicBezTo>
                      <a:pt x="883" y="4886"/>
                      <a:pt x="1120" y="4942"/>
                      <a:pt x="1344" y="5054"/>
                    </a:cubicBezTo>
                    <a:lnTo>
                      <a:pt x="1344" y="5026"/>
                    </a:lnTo>
                    <a:cubicBezTo>
                      <a:pt x="1414" y="4760"/>
                      <a:pt x="1624" y="4550"/>
                      <a:pt x="1638" y="4256"/>
                    </a:cubicBezTo>
                    <a:cubicBezTo>
                      <a:pt x="1652" y="4032"/>
                      <a:pt x="1540" y="3781"/>
                      <a:pt x="1526" y="3543"/>
                    </a:cubicBezTo>
                    <a:cubicBezTo>
                      <a:pt x="1526" y="3333"/>
                      <a:pt x="1568" y="3109"/>
                      <a:pt x="1652" y="2913"/>
                    </a:cubicBezTo>
                    <a:cubicBezTo>
                      <a:pt x="1820" y="2395"/>
                      <a:pt x="1736" y="2115"/>
                      <a:pt x="1568" y="1640"/>
                    </a:cubicBezTo>
                    <a:cubicBezTo>
                      <a:pt x="1456" y="1332"/>
                      <a:pt x="1526" y="1108"/>
                      <a:pt x="1596" y="800"/>
                    </a:cubicBezTo>
                    <a:cubicBezTo>
                      <a:pt x="1638" y="590"/>
                      <a:pt x="1638" y="380"/>
                      <a:pt x="1596" y="184"/>
                    </a:cubicBezTo>
                    <a:cubicBezTo>
                      <a:pt x="1470" y="86"/>
                      <a:pt x="1316" y="16"/>
                      <a:pt x="1162" y="2"/>
                    </a:cubicBezTo>
                    <a:cubicBezTo>
                      <a:pt x="1147" y="1"/>
                      <a:pt x="1132" y="1"/>
                      <a:pt x="111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1" name="Google Shape;1811;p48"/>
              <p:cNvSpPr/>
              <p:nvPr/>
            </p:nvSpPr>
            <p:spPr>
              <a:xfrm>
                <a:off x="7082663" y="2505704"/>
                <a:ext cx="49489" cy="42651"/>
              </a:xfrm>
              <a:custGeom>
                <a:avLst/>
                <a:gdLst/>
                <a:ahLst/>
                <a:cxnLst/>
                <a:rect l="l" t="t" r="r" b="b"/>
                <a:pathLst>
                  <a:path w="854" h="736" extrusionOk="0">
                    <a:moveTo>
                      <a:pt x="490" y="0"/>
                    </a:moveTo>
                    <a:cubicBezTo>
                      <a:pt x="168" y="0"/>
                      <a:pt x="0" y="392"/>
                      <a:pt x="224" y="630"/>
                    </a:cubicBezTo>
                    <a:cubicBezTo>
                      <a:pt x="301" y="702"/>
                      <a:pt x="394" y="735"/>
                      <a:pt x="485" y="735"/>
                    </a:cubicBezTo>
                    <a:cubicBezTo>
                      <a:pt x="674" y="735"/>
                      <a:pt x="854" y="591"/>
                      <a:pt x="854" y="364"/>
                    </a:cubicBezTo>
                    <a:cubicBezTo>
                      <a:pt x="854" y="168"/>
                      <a:pt x="686" y="0"/>
                      <a:pt x="490" y="0"/>
                    </a:cubicBezTo>
                    <a:close/>
                  </a:path>
                </a:pathLst>
              </a:custGeom>
              <a:solidFill>
                <a:srgbClr val="00B871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2" name="Google Shape;1812;p48"/>
              <p:cNvSpPr/>
              <p:nvPr/>
            </p:nvSpPr>
            <p:spPr>
              <a:xfrm>
                <a:off x="6955346" y="2576230"/>
                <a:ext cx="311423" cy="116827"/>
              </a:xfrm>
              <a:custGeom>
                <a:avLst/>
                <a:gdLst/>
                <a:ahLst/>
                <a:cxnLst/>
                <a:rect l="l" t="t" r="r" b="b"/>
                <a:pathLst>
                  <a:path w="5374" h="2016" extrusionOk="0">
                    <a:moveTo>
                      <a:pt x="2659" y="1"/>
                    </a:moveTo>
                    <a:cubicBezTo>
                      <a:pt x="1553" y="15"/>
                      <a:pt x="70" y="365"/>
                      <a:pt x="28" y="868"/>
                    </a:cubicBezTo>
                    <a:cubicBezTo>
                      <a:pt x="0" y="1372"/>
                      <a:pt x="1399" y="2016"/>
                      <a:pt x="2687" y="2016"/>
                    </a:cubicBezTo>
                    <a:cubicBezTo>
                      <a:pt x="3974" y="2016"/>
                      <a:pt x="5374" y="1372"/>
                      <a:pt x="5346" y="868"/>
                    </a:cubicBezTo>
                    <a:cubicBezTo>
                      <a:pt x="5304" y="351"/>
                      <a:pt x="3792" y="1"/>
                      <a:pt x="2659" y="1"/>
                    </a:cubicBezTo>
                    <a:close/>
                  </a:path>
                </a:pathLst>
              </a:custGeom>
              <a:solidFill>
                <a:srgbClr val="FF5724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3" name="Google Shape;1813;p48"/>
              <p:cNvSpPr/>
              <p:nvPr/>
            </p:nvSpPr>
            <p:spPr>
              <a:xfrm>
                <a:off x="7028305" y="2612738"/>
                <a:ext cx="164694" cy="34133"/>
              </a:xfrm>
              <a:custGeom>
                <a:avLst/>
                <a:gdLst/>
                <a:ahLst/>
                <a:cxnLst/>
                <a:rect l="l" t="t" r="r" b="b"/>
                <a:pathLst>
                  <a:path w="2842" h="589" fill="none" extrusionOk="0">
                    <a:moveTo>
                      <a:pt x="0" y="0"/>
                    </a:moveTo>
                    <a:cubicBezTo>
                      <a:pt x="868" y="588"/>
                      <a:pt x="1988" y="588"/>
                      <a:pt x="2841" y="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1814" name="Google Shape;1814;p48"/>
            <p:cNvGrpSpPr/>
            <p:nvPr/>
          </p:nvGrpSpPr>
          <p:grpSpPr>
            <a:xfrm>
              <a:off x="5898875" y="712300"/>
              <a:ext cx="2266800" cy="3730525"/>
              <a:chOff x="5898875" y="712300"/>
              <a:chExt cx="2266800" cy="3730525"/>
            </a:xfrm>
          </p:grpSpPr>
          <p:sp>
            <p:nvSpPr>
              <p:cNvPr id="1815" name="Google Shape;1815;p48"/>
              <p:cNvSpPr/>
              <p:nvPr/>
            </p:nvSpPr>
            <p:spPr>
              <a:xfrm flipH="1">
                <a:off x="8022875" y="712300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6" name="Google Shape;1816;p48"/>
              <p:cNvSpPr/>
              <p:nvPr/>
            </p:nvSpPr>
            <p:spPr>
              <a:xfrm flipH="1">
                <a:off x="7556075" y="1226525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7" name="Google Shape;1817;p48"/>
              <p:cNvSpPr/>
              <p:nvPr/>
            </p:nvSpPr>
            <p:spPr>
              <a:xfrm flipH="1">
                <a:off x="6041675" y="3407125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8" name="Google Shape;1818;p48"/>
              <p:cNvSpPr/>
              <p:nvPr/>
            </p:nvSpPr>
            <p:spPr>
              <a:xfrm flipH="1">
                <a:off x="6546275" y="4157825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19" name="Google Shape;1819;p48"/>
              <p:cNvSpPr/>
              <p:nvPr/>
            </p:nvSpPr>
            <p:spPr>
              <a:xfrm flipH="1">
                <a:off x="7880075" y="3264625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0" name="Google Shape;1820;p48"/>
              <p:cNvSpPr/>
              <p:nvPr/>
            </p:nvSpPr>
            <p:spPr>
              <a:xfrm flipH="1">
                <a:off x="5898875" y="1711675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1" name="Google Shape;1821;p48"/>
              <p:cNvSpPr/>
              <p:nvPr/>
            </p:nvSpPr>
            <p:spPr>
              <a:xfrm flipH="1">
                <a:off x="7880075" y="4300325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822" name="Google Shape;1822;p48"/>
              <p:cNvSpPr/>
              <p:nvPr/>
            </p:nvSpPr>
            <p:spPr>
              <a:xfrm flipH="1">
                <a:off x="6403475" y="712300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38" name="Picture 37" descr="WhatsApp Image 2021-10-30 at 17.37.0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39" name="Group 38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40" name="Picture 39" descr="Gmail-logo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41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42" name="Picture 41" descr="pngtree-instagram-icon-instagram-logo-png-image_358485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43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44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45" name="Picture 44" descr="Facebook-logo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46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Shape 7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P\AppData\Local\Microsoft\Windows\INetCache\IE\02GMOPJR\getfil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50800" y="742950"/>
            <a:ext cx="8585200" cy="396240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 rot="205227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85000"/>
                  </a:schemeClr>
                </a:solidFill>
              </a:rPr>
              <a:t>121Kids Tuition</a:t>
            </a:r>
            <a:endParaRPr lang="en-US" sz="8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722" name="Google Shape;722;p31"/>
          <p:cNvSpPr txBox="1">
            <a:spLocks noGrp="1"/>
          </p:cNvSpPr>
          <p:nvPr>
            <p:ph type="title" idx="5"/>
          </p:nvPr>
        </p:nvSpPr>
        <p:spPr>
          <a:xfrm>
            <a:off x="2971800" y="1809750"/>
            <a:ext cx="42672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Multiplication </a:t>
            </a:r>
            <a:r>
              <a:rPr lang="en-US" dirty="0" err="1" smtClean="0"/>
              <a:t>upto</a:t>
            </a:r>
            <a:r>
              <a:rPr lang="en-US" dirty="0" smtClean="0"/>
              <a:t> 4 digits number by 2 digit number</a:t>
            </a:r>
            <a:endParaRPr/>
          </a:p>
        </p:txBody>
      </p:sp>
      <p:sp>
        <p:nvSpPr>
          <p:cNvPr id="725" name="Google Shape;725;p31"/>
          <p:cNvSpPr txBox="1">
            <a:spLocks noGrp="1"/>
          </p:cNvSpPr>
          <p:nvPr>
            <p:ph type="title" idx="8"/>
          </p:nvPr>
        </p:nvSpPr>
        <p:spPr>
          <a:xfrm>
            <a:off x="1973775" y="3210150"/>
            <a:ext cx="23073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Division </a:t>
            </a:r>
            <a:r>
              <a:rPr lang="en-US" dirty="0" err="1" smtClean="0"/>
              <a:t>upto</a:t>
            </a:r>
            <a:r>
              <a:rPr lang="en-US" dirty="0" smtClean="0"/>
              <a:t> 4 digits numbers by 2 digit number</a:t>
            </a:r>
            <a:endParaRPr/>
          </a:p>
        </p:txBody>
      </p:sp>
      <p:sp>
        <p:nvSpPr>
          <p:cNvPr id="728" name="Google Shape;728;p31"/>
          <p:cNvSpPr txBox="1">
            <a:spLocks noGrp="1"/>
          </p:cNvSpPr>
          <p:nvPr>
            <p:ph type="title" idx="14"/>
          </p:nvPr>
        </p:nvSpPr>
        <p:spPr>
          <a:xfrm>
            <a:off x="5736150" y="3430350"/>
            <a:ext cx="2307300" cy="28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BODMAS-RULE</a:t>
            </a:r>
            <a:endParaRPr/>
          </a:p>
        </p:txBody>
      </p:sp>
      <p:sp>
        <p:nvSpPr>
          <p:cNvPr id="19" name="Title 18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r>
              <a:rPr lang="en-US" dirty="0" smtClean="0"/>
              <a:t>TODAY WE ARE GOING TO DISCUSS -</a:t>
            </a:r>
            <a:endParaRPr lang="en-US" dirty="0"/>
          </a:p>
        </p:txBody>
      </p:sp>
      <p:pic>
        <p:nvPicPr>
          <p:cNvPr id="9" name="Picture 8" descr="WhatsApp Image 2021-10-30 at 17.37.0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11" name="Picture 10" descr="Gmail-logo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12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13" name="Picture 12" descr="pngtree-instagram-icon-instagram-logo-png-image_358485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14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15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16" name="Picture 15" descr="Facebook-logo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17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  <p:grpSp>
        <p:nvGrpSpPr>
          <p:cNvPr id="21" name="Google Shape;3040;p54"/>
          <p:cNvGrpSpPr/>
          <p:nvPr/>
        </p:nvGrpSpPr>
        <p:grpSpPr>
          <a:xfrm>
            <a:off x="1676401" y="1581150"/>
            <a:ext cx="838200" cy="685800"/>
            <a:chOff x="2959240" y="1393050"/>
            <a:chExt cx="2069409" cy="1235839"/>
          </a:xfrm>
        </p:grpSpPr>
        <p:sp>
          <p:nvSpPr>
            <p:cNvPr id="22" name="Google Shape;3041;p54"/>
            <p:cNvSpPr/>
            <p:nvPr/>
          </p:nvSpPr>
          <p:spPr>
            <a:xfrm>
              <a:off x="3172019" y="2003241"/>
              <a:ext cx="418233" cy="389783"/>
            </a:xfrm>
            <a:custGeom>
              <a:avLst/>
              <a:gdLst/>
              <a:ahLst/>
              <a:cxnLst/>
              <a:rect l="l" t="t" r="r" b="b"/>
              <a:pathLst>
                <a:path w="9732" h="9070" extrusionOk="0">
                  <a:moveTo>
                    <a:pt x="8417" y="1"/>
                  </a:moveTo>
                  <a:cubicBezTo>
                    <a:pt x="8332" y="1"/>
                    <a:pt x="8242" y="11"/>
                    <a:pt x="8147" y="34"/>
                  </a:cubicBezTo>
                  <a:cubicBezTo>
                    <a:pt x="6412" y="454"/>
                    <a:pt x="4537" y="846"/>
                    <a:pt x="3124" y="1993"/>
                  </a:cubicBezTo>
                  <a:cubicBezTo>
                    <a:pt x="1346" y="3420"/>
                    <a:pt x="1165" y="5631"/>
                    <a:pt x="353" y="7604"/>
                  </a:cubicBezTo>
                  <a:cubicBezTo>
                    <a:pt x="0" y="8436"/>
                    <a:pt x="717" y="9070"/>
                    <a:pt x="1412" y="9070"/>
                  </a:cubicBezTo>
                  <a:cubicBezTo>
                    <a:pt x="1792" y="9070"/>
                    <a:pt x="2166" y="8880"/>
                    <a:pt x="2354" y="8430"/>
                  </a:cubicBezTo>
                  <a:cubicBezTo>
                    <a:pt x="2984" y="6891"/>
                    <a:pt x="3096" y="4792"/>
                    <a:pt x="4453" y="3686"/>
                  </a:cubicBezTo>
                  <a:cubicBezTo>
                    <a:pt x="5572" y="2777"/>
                    <a:pt x="7112" y="2497"/>
                    <a:pt x="8469" y="2175"/>
                  </a:cubicBezTo>
                  <a:cubicBezTo>
                    <a:pt x="9731" y="1863"/>
                    <a:pt x="9541" y="1"/>
                    <a:pt x="841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3042;p54"/>
            <p:cNvSpPr/>
            <p:nvPr/>
          </p:nvSpPr>
          <p:spPr>
            <a:xfrm>
              <a:off x="2959240" y="2330599"/>
              <a:ext cx="420811" cy="212683"/>
            </a:xfrm>
            <a:custGeom>
              <a:avLst/>
              <a:gdLst/>
              <a:ahLst/>
              <a:cxnLst/>
              <a:rect l="l" t="t" r="r" b="b"/>
              <a:pathLst>
                <a:path w="9792" h="4949" extrusionOk="0">
                  <a:moveTo>
                    <a:pt x="5040" y="0"/>
                  </a:moveTo>
                  <a:cubicBezTo>
                    <a:pt x="3852" y="0"/>
                    <a:pt x="4310" y="855"/>
                    <a:pt x="4310" y="855"/>
                  </a:cubicBezTo>
                  <a:cubicBezTo>
                    <a:pt x="3275" y="953"/>
                    <a:pt x="2267" y="1275"/>
                    <a:pt x="1358" y="1792"/>
                  </a:cubicBezTo>
                  <a:cubicBezTo>
                    <a:pt x="0" y="2618"/>
                    <a:pt x="994" y="3192"/>
                    <a:pt x="994" y="3192"/>
                  </a:cubicBezTo>
                  <a:cubicBezTo>
                    <a:pt x="154" y="3989"/>
                    <a:pt x="1134" y="4409"/>
                    <a:pt x="1134" y="4409"/>
                  </a:cubicBezTo>
                  <a:cubicBezTo>
                    <a:pt x="1022" y="4563"/>
                    <a:pt x="1106" y="4689"/>
                    <a:pt x="1232" y="4787"/>
                  </a:cubicBezTo>
                  <a:cubicBezTo>
                    <a:pt x="1389" y="4894"/>
                    <a:pt x="1571" y="4948"/>
                    <a:pt x="1751" y="4948"/>
                  </a:cubicBezTo>
                  <a:cubicBezTo>
                    <a:pt x="1875" y="4948"/>
                    <a:pt x="1999" y="4922"/>
                    <a:pt x="2113" y="4871"/>
                  </a:cubicBezTo>
                  <a:cubicBezTo>
                    <a:pt x="2841" y="4544"/>
                    <a:pt x="3927" y="3700"/>
                    <a:pt x="5431" y="3700"/>
                  </a:cubicBezTo>
                  <a:cubicBezTo>
                    <a:pt x="5921" y="3700"/>
                    <a:pt x="6457" y="3790"/>
                    <a:pt x="7039" y="4017"/>
                  </a:cubicBezTo>
                  <a:cubicBezTo>
                    <a:pt x="7720" y="4278"/>
                    <a:pt x="8357" y="4411"/>
                    <a:pt x="8815" y="4411"/>
                  </a:cubicBezTo>
                  <a:cubicBezTo>
                    <a:pt x="9513" y="4411"/>
                    <a:pt x="9792" y="4100"/>
                    <a:pt x="9166" y="3458"/>
                  </a:cubicBezTo>
                  <a:cubicBezTo>
                    <a:pt x="7753" y="1988"/>
                    <a:pt x="7571" y="1457"/>
                    <a:pt x="7571" y="1457"/>
                  </a:cubicBezTo>
                  <a:cubicBezTo>
                    <a:pt x="7571" y="1457"/>
                    <a:pt x="8340" y="911"/>
                    <a:pt x="7879" y="603"/>
                  </a:cubicBezTo>
                  <a:cubicBezTo>
                    <a:pt x="7417" y="295"/>
                    <a:pt x="6255" y="183"/>
                    <a:pt x="6255" y="183"/>
                  </a:cubicBezTo>
                  <a:cubicBezTo>
                    <a:pt x="5728" y="53"/>
                    <a:pt x="5334" y="0"/>
                    <a:pt x="5040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3043;p54"/>
            <p:cNvSpPr/>
            <p:nvPr/>
          </p:nvSpPr>
          <p:spPr>
            <a:xfrm>
              <a:off x="3144470" y="2367302"/>
              <a:ext cx="58962" cy="7864"/>
            </a:xfrm>
            <a:custGeom>
              <a:avLst/>
              <a:gdLst/>
              <a:ahLst/>
              <a:cxnLst/>
              <a:rect l="l" t="t" r="r" b="b"/>
              <a:pathLst>
                <a:path w="1372" h="183" fill="none" extrusionOk="0">
                  <a:moveTo>
                    <a:pt x="0" y="1"/>
                  </a:moveTo>
                  <a:lnTo>
                    <a:pt x="1372" y="183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3044;p54"/>
            <p:cNvSpPr/>
            <p:nvPr/>
          </p:nvSpPr>
          <p:spPr>
            <a:xfrm>
              <a:off x="3266568" y="2389564"/>
              <a:ext cx="18050" cy="3653"/>
            </a:xfrm>
            <a:custGeom>
              <a:avLst/>
              <a:gdLst/>
              <a:ahLst/>
              <a:cxnLst/>
              <a:rect l="l" t="t" r="r" b="b"/>
              <a:pathLst>
                <a:path w="420" h="85" fill="none" extrusionOk="0">
                  <a:moveTo>
                    <a:pt x="0" y="1"/>
                  </a:moveTo>
                  <a:lnTo>
                    <a:pt x="420" y="85"/>
                  </a:ln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" name="Google Shape;3045;p54"/>
            <p:cNvSpPr/>
            <p:nvPr/>
          </p:nvSpPr>
          <p:spPr>
            <a:xfrm>
              <a:off x="3007933" y="2447283"/>
              <a:ext cx="105890" cy="72241"/>
            </a:xfrm>
            <a:custGeom>
              <a:avLst/>
              <a:gdLst/>
              <a:ahLst/>
              <a:cxnLst/>
              <a:rect l="l" t="t" r="r" b="b"/>
              <a:pathLst>
                <a:path w="2464" h="1681" fill="none" extrusionOk="0">
                  <a:moveTo>
                    <a:pt x="2464" y="1"/>
                  </a:moveTo>
                  <a:cubicBezTo>
                    <a:pt x="2464" y="1"/>
                    <a:pt x="645" y="463"/>
                    <a:pt x="1" y="168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" name="Google Shape;3046;p54"/>
            <p:cNvSpPr/>
            <p:nvPr/>
          </p:nvSpPr>
          <p:spPr>
            <a:xfrm>
              <a:off x="3003721" y="2410623"/>
              <a:ext cx="92654" cy="55352"/>
            </a:xfrm>
            <a:custGeom>
              <a:avLst/>
              <a:gdLst/>
              <a:ahLst/>
              <a:cxnLst/>
              <a:rect l="l" t="t" r="r" b="b"/>
              <a:pathLst>
                <a:path w="2156" h="1288" fill="none" extrusionOk="0">
                  <a:moveTo>
                    <a:pt x="2156" y="0"/>
                  </a:moveTo>
                  <a:cubicBezTo>
                    <a:pt x="2156" y="0"/>
                    <a:pt x="365" y="560"/>
                    <a:pt x="1" y="1288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8" name="Google Shape;3047;p54"/>
            <p:cNvSpPr/>
            <p:nvPr/>
          </p:nvSpPr>
          <p:spPr>
            <a:xfrm>
              <a:off x="4133154" y="1744045"/>
              <a:ext cx="645828" cy="252564"/>
            </a:xfrm>
            <a:custGeom>
              <a:avLst/>
              <a:gdLst/>
              <a:ahLst/>
              <a:cxnLst/>
              <a:rect l="l" t="t" r="r" b="b"/>
              <a:pathLst>
                <a:path w="15028" h="5877" extrusionOk="0">
                  <a:moveTo>
                    <a:pt x="11823" y="1"/>
                  </a:moveTo>
                  <a:cubicBezTo>
                    <a:pt x="7861" y="1"/>
                    <a:pt x="3851" y="1352"/>
                    <a:pt x="840" y="3924"/>
                  </a:cubicBezTo>
                  <a:cubicBezTo>
                    <a:pt x="0" y="4640"/>
                    <a:pt x="683" y="5876"/>
                    <a:pt x="1534" y="5876"/>
                  </a:cubicBezTo>
                  <a:cubicBezTo>
                    <a:pt x="1747" y="5876"/>
                    <a:pt x="1971" y="5799"/>
                    <a:pt x="2183" y="5617"/>
                  </a:cubicBezTo>
                  <a:cubicBezTo>
                    <a:pt x="4825" y="3361"/>
                    <a:pt x="8299" y="2166"/>
                    <a:pt x="11770" y="2166"/>
                  </a:cubicBezTo>
                  <a:cubicBezTo>
                    <a:pt x="12326" y="2166"/>
                    <a:pt x="12882" y="2197"/>
                    <a:pt x="13434" y="2259"/>
                  </a:cubicBezTo>
                  <a:cubicBezTo>
                    <a:pt x="13477" y="2263"/>
                    <a:pt x="13519" y="2265"/>
                    <a:pt x="13560" y="2265"/>
                  </a:cubicBezTo>
                  <a:cubicBezTo>
                    <a:pt x="14820" y="2265"/>
                    <a:pt x="15028" y="239"/>
                    <a:pt x="13686" y="90"/>
                  </a:cubicBezTo>
                  <a:lnTo>
                    <a:pt x="13574" y="90"/>
                  </a:lnTo>
                  <a:cubicBezTo>
                    <a:pt x="12993" y="30"/>
                    <a:pt x="12409" y="1"/>
                    <a:pt x="11823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3048;p54"/>
            <p:cNvSpPr/>
            <p:nvPr/>
          </p:nvSpPr>
          <p:spPr>
            <a:xfrm>
              <a:off x="4694863" y="1613824"/>
              <a:ext cx="332626" cy="321453"/>
            </a:xfrm>
            <a:custGeom>
              <a:avLst/>
              <a:gdLst/>
              <a:ahLst/>
              <a:cxnLst/>
              <a:rect l="l" t="t" r="r" b="b"/>
              <a:pathLst>
                <a:path w="7740" h="7480" extrusionOk="0">
                  <a:moveTo>
                    <a:pt x="5667" y="3568"/>
                  </a:moveTo>
                  <a:cubicBezTo>
                    <a:pt x="5625" y="4267"/>
                    <a:pt x="5905" y="4673"/>
                    <a:pt x="6171" y="4883"/>
                  </a:cubicBezTo>
                  <a:cubicBezTo>
                    <a:pt x="6194" y="4901"/>
                    <a:pt x="6217" y="4917"/>
                    <a:pt x="6242" y="4931"/>
                  </a:cubicBezTo>
                  <a:lnTo>
                    <a:pt x="6242" y="4931"/>
                  </a:lnTo>
                  <a:cubicBezTo>
                    <a:pt x="6186" y="4916"/>
                    <a:pt x="6129" y="4909"/>
                    <a:pt x="6072" y="4909"/>
                  </a:cubicBezTo>
                  <a:cubicBezTo>
                    <a:pt x="5906" y="4909"/>
                    <a:pt x="5741" y="4969"/>
                    <a:pt x="5611" y="5079"/>
                  </a:cubicBezTo>
                  <a:cubicBezTo>
                    <a:pt x="5175" y="5428"/>
                    <a:pt x="4817" y="5610"/>
                    <a:pt x="4576" y="5610"/>
                  </a:cubicBezTo>
                  <a:cubicBezTo>
                    <a:pt x="4275" y="5610"/>
                    <a:pt x="4156" y="5327"/>
                    <a:pt x="4296" y="4729"/>
                  </a:cubicBezTo>
                  <a:cubicBezTo>
                    <a:pt x="4436" y="4071"/>
                    <a:pt x="4996" y="3596"/>
                    <a:pt x="5667" y="3568"/>
                  </a:cubicBezTo>
                  <a:close/>
                  <a:moveTo>
                    <a:pt x="5104" y="0"/>
                  </a:moveTo>
                  <a:cubicBezTo>
                    <a:pt x="3107" y="0"/>
                    <a:pt x="1944" y="2584"/>
                    <a:pt x="1794" y="2939"/>
                  </a:cubicBezTo>
                  <a:lnTo>
                    <a:pt x="1794" y="2939"/>
                  </a:lnTo>
                  <a:cubicBezTo>
                    <a:pt x="1803" y="2760"/>
                    <a:pt x="1799" y="2047"/>
                    <a:pt x="1196" y="2047"/>
                  </a:cubicBezTo>
                  <a:cubicBezTo>
                    <a:pt x="1135" y="2047"/>
                    <a:pt x="1068" y="2054"/>
                    <a:pt x="994" y="2070"/>
                  </a:cubicBezTo>
                  <a:cubicBezTo>
                    <a:pt x="252" y="2224"/>
                    <a:pt x="70" y="4589"/>
                    <a:pt x="14" y="5513"/>
                  </a:cubicBezTo>
                  <a:cubicBezTo>
                    <a:pt x="0" y="5834"/>
                    <a:pt x="154" y="6128"/>
                    <a:pt x="434" y="6296"/>
                  </a:cubicBezTo>
                  <a:cubicBezTo>
                    <a:pt x="550" y="6357"/>
                    <a:pt x="683" y="6400"/>
                    <a:pt x="832" y="6400"/>
                  </a:cubicBezTo>
                  <a:cubicBezTo>
                    <a:pt x="1059" y="6400"/>
                    <a:pt x="1321" y="6299"/>
                    <a:pt x="1609" y="6002"/>
                  </a:cubicBezTo>
                  <a:cubicBezTo>
                    <a:pt x="2779" y="7095"/>
                    <a:pt x="3720" y="7479"/>
                    <a:pt x="4458" y="7479"/>
                  </a:cubicBezTo>
                  <a:cubicBezTo>
                    <a:pt x="5999" y="7479"/>
                    <a:pt x="6652" y="5803"/>
                    <a:pt x="6633" y="5387"/>
                  </a:cubicBezTo>
                  <a:cubicBezTo>
                    <a:pt x="6622" y="5214"/>
                    <a:pt x="6536" y="5065"/>
                    <a:pt x="6400" y="4988"/>
                  </a:cubicBezTo>
                  <a:lnTo>
                    <a:pt x="6400" y="4988"/>
                  </a:lnTo>
                  <a:cubicBezTo>
                    <a:pt x="6430" y="4993"/>
                    <a:pt x="6460" y="4996"/>
                    <a:pt x="6489" y="4996"/>
                  </a:cubicBezTo>
                  <a:cubicBezTo>
                    <a:pt x="6646" y="4996"/>
                    <a:pt x="6801" y="4924"/>
                    <a:pt x="6899" y="4785"/>
                  </a:cubicBezTo>
                  <a:cubicBezTo>
                    <a:pt x="7640" y="3763"/>
                    <a:pt x="6941" y="2560"/>
                    <a:pt x="6899" y="2504"/>
                  </a:cubicBezTo>
                  <a:lnTo>
                    <a:pt x="6913" y="2504"/>
                  </a:lnTo>
                  <a:cubicBezTo>
                    <a:pt x="6955" y="2514"/>
                    <a:pt x="6996" y="2518"/>
                    <a:pt x="7036" y="2518"/>
                  </a:cubicBezTo>
                  <a:cubicBezTo>
                    <a:pt x="7460" y="2518"/>
                    <a:pt x="7740" y="2007"/>
                    <a:pt x="7459" y="1636"/>
                  </a:cubicBezTo>
                  <a:cubicBezTo>
                    <a:pt x="7235" y="1371"/>
                    <a:pt x="6927" y="1175"/>
                    <a:pt x="6591" y="1077"/>
                  </a:cubicBezTo>
                  <a:cubicBezTo>
                    <a:pt x="6773" y="97"/>
                    <a:pt x="5541" y="41"/>
                    <a:pt x="5541" y="41"/>
                  </a:cubicBezTo>
                  <a:cubicBezTo>
                    <a:pt x="5391" y="13"/>
                    <a:pt x="5245" y="0"/>
                    <a:pt x="5104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" name="Google Shape;3049;p54"/>
            <p:cNvSpPr/>
            <p:nvPr/>
          </p:nvSpPr>
          <p:spPr>
            <a:xfrm>
              <a:off x="4694863" y="1596333"/>
              <a:ext cx="333787" cy="420381"/>
            </a:xfrm>
            <a:custGeom>
              <a:avLst/>
              <a:gdLst/>
              <a:ahLst/>
              <a:cxnLst/>
              <a:rect l="l" t="t" r="r" b="b"/>
              <a:pathLst>
                <a:path w="7767" h="9782" fill="none" extrusionOk="0">
                  <a:moveTo>
                    <a:pt x="1665" y="4352"/>
                  </a:moveTo>
                  <a:lnTo>
                    <a:pt x="1791" y="3387"/>
                  </a:lnTo>
                  <a:cubicBezTo>
                    <a:pt x="1791" y="3387"/>
                    <a:pt x="1903" y="2281"/>
                    <a:pt x="994" y="2477"/>
                  </a:cubicBezTo>
                  <a:cubicBezTo>
                    <a:pt x="252" y="2631"/>
                    <a:pt x="70" y="4996"/>
                    <a:pt x="14" y="5920"/>
                  </a:cubicBezTo>
                  <a:cubicBezTo>
                    <a:pt x="0" y="6241"/>
                    <a:pt x="154" y="6535"/>
                    <a:pt x="434" y="6703"/>
                  </a:cubicBezTo>
                  <a:cubicBezTo>
                    <a:pt x="728" y="6857"/>
                    <a:pt x="1134" y="6899"/>
                    <a:pt x="1609" y="6409"/>
                  </a:cubicBezTo>
                  <a:lnTo>
                    <a:pt x="1651" y="5724"/>
                  </a:lnTo>
                  <a:lnTo>
                    <a:pt x="1609" y="6409"/>
                  </a:lnTo>
                  <a:cubicBezTo>
                    <a:pt x="5220" y="9782"/>
                    <a:pt x="6661" y="6409"/>
                    <a:pt x="6633" y="5794"/>
                  </a:cubicBezTo>
                  <a:cubicBezTo>
                    <a:pt x="6619" y="5570"/>
                    <a:pt x="6479" y="5388"/>
                    <a:pt x="6269" y="5346"/>
                  </a:cubicBezTo>
                  <a:cubicBezTo>
                    <a:pt x="6045" y="5276"/>
                    <a:pt x="5793" y="5332"/>
                    <a:pt x="5611" y="5486"/>
                  </a:cubicBezTo>
                  <a:cubicBezTo>
                    <a:pt x="4632" y="6269"/>
                    <a:pt x="4044" y="6213"/>
                    <a:pt x="4296" y="5136"/>
                  </a:cubicBezTo>
                  <a:cubicBezTo>
                    <a:pt x="4436" y="4478"/>
                    <a:pt x="4996" y="4003"/>
                    <a:pt x="5667" y="3975"/>
                  </a:cubicBezTo>
                  <a:cubicBezTo>
                    <a:pt x="5625" y="4674"/>
                    <a:pt x="5905" y="5080"/>
                    <a:pt x="6171" y="5290"/>
                  </a:cubicBezTo>
                  <a:cubicBezTo>
                    <a:pt x="6395" y="5472"/>
                    <a:pt x="6731" y="5430"/>
                    <a:pt x="6899" y="5192"/>
                  </a:cubicBezTo>
                  <a:cubicBezTo>
                    <a:pt x="7640" y="4170"/>
                    <a:pt x="6941" y="2967"/>
                    <a:pt x="6899" y="2911"/>
                  </a:cubicBezTo>
                  <a:lnTo>
                    <a:pt x="6913" y="2911"/>
                  </a:lnTo>
                  <a:cubicBezTo>
                    <a:pt x="7403" y="3023"/>
                    <a:pt x="7766" y="2449"/>
                    <a:pt x="7459" y="2043"/>
                  </a:cubicBezTo>
                  <a:cubicBezTo>
                    <a:pt x="7235" y="1778"/>
                    <a:pt x="6927" y="1582"/>
                    <a:pt x="6591" y="1484"/>
                  </a:cubicBezTo>
                  <a:cubicBezTo>
                    <a:pt x="6773" y="504"/>
                    <a:pt x="5541" y="448"/>
                    <a:pt x="5541" y="448"/>
                  </a:cubicBezTo>
                  <a:cubicBezTo>
                    <a:pt x="3121" y="0"/>
                    <a:pt x="1777" y="3387"/>
                    <a:pt x="1777" y="3387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050;p54"/>
            <p:cNvSpPr/>
            <p:nvPr/>
          </p:nvSpPr>
          <p:spPr>
            <a:xfrm>
              <a:off x="4875881" y="1690754"/>
              <a:ext cx="115474" cy="33735"/>
            </a:xfrm>
            <a:custGeom>
              <a:avLst/>
              <a:gdLst/>
              <a:ahLst/>
              <a:cxnLst/>
              <a:rect l="l" t="t" r="r" b="b"/>
              <a:pathLst>
                <a:path w="2687" h="785" fill="none" extrusionOk="0">
                  <a:moveTo>
                    <a:pt x="0" y="784"/>
                  </a:moveTo>
                  <a:cubicBezTo>
                    <a:pt x="0" y="784"/>
                    <a:pt x="1497" y="0"/>
                    <a:pt x="2687" y="70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051;p54"/>
            <p:cNvSpPr/>
            <p:nvPr/>
          </p:nvSpPr>
          <p:spPr>
            <a:xfrm>
              <a:off x="4849408" y="1635399"/>
              <a:ext cx="128710" cy="43362"/>
            </a:xfrm>
            <a:custGeom>
              <a:avLst/>
              <a:gdLst/>
              <a:ahLst/>
              <a:cxnLst/>
              <a:rect l="l" t="t" r="r" b="b"/>
              <a:pathLst>
                <a:path w="2995" h="1009" fill="none" extrusionOk="0">
                  <a:moveTo>
                    <a:pt x="0" y="1009"/>
                  </a:moveTo>
                  <a:cubicBezTo>
                    <a:pt x="0" y="1009"/>
                    <a:pt x="1638" y="1"/>
                    <a:pt x="2995" y="575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052;p54"/>
            <p:cNvSpPr/>
            <p:nvPr/>
          </p:nvSpPr>
          <p:spPr>
            <a:xfrm>
              <a:off x="3286380" y="1393050"/>
              <a:ext cx="1226249" cy="1235832"/>
            </a:xfrm>
            <a:custGeom>
              <a:avLst/>
              <a:gdLst/>
              <a:ahLst/>
              <a:cxnLst/>
              <a:rect l="l" t="t" r="r" b="b"/>
              <a:pathLst>
                <a:path w="28534" h="28757" extrusionOk="0">
                  <a:moveTo>
                    <a:pt x="15477" y="1"/>
                  </a:moveTo>
                  <a:lnTo>
                    <a:pt x="11405" y="7613"/>
                  </a:lnTo>
                  <a:lnTo>
                    <a:pt x="3807" y="3191"/>
                  </a:lnTo>
                  <a:lnTo>
                    <a:pt x="7585" y="10832"/>
                  </a:lnTo>
                  <a:lnTo>
                    <a:pt x="1" y="11391"/>
                  </a:lnTo>
                  <a:lnTo>
                    <a:pt x="6354" y="14540"/>
                  </a:lnTo>
                  <a:lnTo>
                    <a:pt x="3401" y="23649"/>
                  </a:lnTo>
                  <a:lnTo>
                    <a:pt x="10076" y="18766"/>
                  </a:lnTo>
                  <a:lnTo>
                    <a:pt x="13029" y="28757"/>
                  </a:lnTo>
                  <a:lnTo>
                    <a:pt x="16457" y="20655"/>
                  </a:lnTo>
                  <a:lnTo>
                    <a:pt x="24293" y="24741"/>
                  </a:lnTo>
                  <a:lnTo>
                    <a:pt x="21564" y="17184"/>
                  </a:lnTo>
                  <a:lnTo>
                    <a:pt x="28533" y="14064"/>
                  </a:lnTo>
                  <a:lnTo>
                    <a:pt x="23020" y="12119"/>
                  </a:lnTo>
                  <a:lnTo>
                    <a:pt x="26644" y="5122"/>
                  </a:lnTo>
                  <a:lnTo>
                    <a:pt x="26644" y="5122"/>
                  </a:lnTo>
                  <a:lnTo>
                    <a:pt x="17926" y="8383"/>
                  </a:lnTo>
                  <a:lnTo>
                    <a:pt x="15477" y="1"/>
                  </a:lnTo>
                  <a:close/>
                </a:path>
              </a:pathLst>
            </a:custGeom>
            <a:solidFill>
              <a:schemeClr val="dk2"/>
            </a:solidFill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053;p54"/>
            <p:cNvSpPr/>
            <p:nvPr/>
          </p:nvSpPr>
          <p:spPr>
            <a:xfrm>
              <a:off x="3286380" y="1530190"/>
              <a:ext cx="707841" cy="1098699"/>
            </a:xfrm>
            <a:custGeom>
              <a:avLst/>
              <a:gdLst/>
              <a:ahLst/>
              <a:cxnLst/>
              <a:rect l="l" t="t" r="r" b="b"/>
              <a:pathLst>
                <a:path w="16471" h="25566" extrusionOk="0">
                  <a:moveTo>
                    <a:pt x="3807" y="0"/>
                  </a:moveTo>
                  <a:lnTo>
                    <a:pt x="7571" y="7641"/>
                  </a:lnTo>
                  <a:lnTo>
                    <a:pt x="1" y="8200"/>
                  </a:lnTo>
                  <a:lnTo>
                    <a:pt x="6354" y="11349"/>
                  </a:lnTo>
                  <a:lnTo>
                    <a:pt x="3415" y="20472"/>
                  </a:lnTo>
                  <a:lnTo>
                    <a:pt x="10076" y="15575"/>
                  </a:lnTo>
                  <a:lnTo>
                    <a:pt x="13029" y="25566"/>
                  </a:lnTo>
                  <a:lnTo>
                    <a:pt x="16471" y="17450"/>
                  </a:lnTo>
                  <a:lnTo>
                    <a:pt x="16457" y="17450"/>
                  </a:lnTo>
                  <a:cubicBezTo>
                    <a:pt x="16457" y="17450"/>
                    <a:pt x="12189" y="6773"/>
                    <a:pt x="11405" y="4422"/>
                  </a:cubicBezTo>
                  <a:lnTo>
                    <a:pt x="3807" y="0"/>
                  </a:lnTo>
                  <a:close/>
                </a:path>
              </a:pathLst>
            </a:custGeom>
            <a:solidFill>
              <a:srgbClr val="00DEB4"/>
            </a:solidFill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" name="Google Shape;3054;p54"/>
            <p:cNvSpPr/>
            <p:nvPr/>
          </p:nvSpPr>
          <p:spPr>
            <a:xfrm>
              <a:off x="3648418" y="1853122"/>
              <a:ext cx="230991" cy="230389"/>
            </a:xfrm>
            <a:custGeom>
              <a:avLst/>
              <a:gdLst/>
              <a:ahLst/>
              <a:cxnLst/>
              <a:rect l="l" t="t" r="r" b="b"/>
              <a:pathLst>
                <a:path w="5375" h="5361" extrusionOk="0">
                  <a:moveTo>
                    <a:pt x="2690" y="0"/>
                  </a:moveTo>
                  <a:cubicBezTo>
                    <a:pt x="1218" y="0"/>
                    <a:pt x="15" y="1185"/>
                    <a:pt x="15" y="2659"/>
                  </a:cubicBezTo>
                  <a:cubicBezTo>
                    <a:pt x="1" y="4143"/>
                    <a:pt x="1190" y="5346"/>
                    <a:pt x="2674" y="5360"/>
                  </a:cubicBezTo>
                  <a:cubicBezTo>
                    <a:pt x="2785" y="5360"/>
                    <a:pt x="2897" y="5346"/>
                    <a:pt x="3023" y="5332"/>
                  </a:cubicBezTo>
                  <a:cubicBezTo>
                    <a:pt x="4353" y="5164"/>
                    <a:pt x="5346" y="4045"/>
                    <a:pt x="5360" y="2701"/>
                  </a:cubicBezTo>
                  <a:cubicBezTo>
                    <a:pt x="5374" y="1358"/>
                    <a:pt x="4381" y="210"/>
                    <a:pt x="3065" y="29"/>
                  </a:cubicBezTo>
                  <a:cubicBezTo>
                    <a:pt x="2939" y="15"/>
                    <a:pt x="2827" y="1"/>
                    <a:pt x="2715" y="1"/>
                  </a:cubicBezTo>
                  <a:cubicBezTo>
                    <a:pt x="2707" y="0"/>
                    <a:pt x="2698" y="0"/>
                    <a:pt x="2690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" name="Google Shape;3055;p54"/>
            <p:cNvSpPr/>
            <p:nvPr/>
          </p:nvSpPr>
          <p:spPr>
            <a:xfrm>
              <a:off x="3619580" y="2046176"/>
              <a:ext cx="57157" cy="33735"/>
            </a:xfrm>
            <a:custGeom>
              <a:avLst/>
              <a:gdLst/>
              <a:ahLst/>
              <a:cxnLst/>
              <a:rect l="l" t="t" r="r" b="b"/>
              <a:pathLst>
                <a:path w="1330" h="785" fill="none" extrusionOk="0">
                  <a:moveTo>
                    <a:pt x="0" y="784"/>
                  </a:moveTo>
                  <a:cubicBezTo>
                    <a:pt x="168" y="574"/>
                    <a:pt x="378" y="420"/>
                    <a:pt x="602" y="294"/>
                  </a:cubicBezTo>
                  <a:cubicBezTo>
                    <a:pt x="840" y="168"/>
                    <a:pt x="1078" y="56"/>
                    <a:pt x="1329" y="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056;p54"/>
            <p:cNvSpPr/>
            <p:nvPr/>
          </p:nvSpPr>
          <p:spPr>
            <a:xfrm>
              <a:off x="3670078" y="2070243"/>
              <a:ext cx="37947" cy="51742"/>
            </a:xfrm>
            <a:custGeom>
              <a:avLst/>
              <a:gdLst/>
              <a:ahLst/>
              <a:cxnLst/>
              <a:rect l="l" t="t" r="r" b="b"/>
              <a:pathLst>
                <a:path w="883" h="1204" fill="none" extrusionOk="0">
                  <a:moveTo>
                    <a:pt x="1" y="1204"/>
                  </a:moveTo>
                  <a:cubicBezTo>
                    <a:pt x="98" y="980"/>
                    <a:pt x="210" y="770"/>
                    <a:pt x="350" y="574"/>
                  </a:cubicBezTo>
                  <a:cubicBezTo>
                    <a:pt x="504" y="364"/>
                    <a:pt x="686" y="168"/>
                    <a:pt x="882" y="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8" name="Google Shape;3057;p54"/>
            <p:cNvSpPr/>
            <p:nvPr/>
          </p:nvSpPr>
          <p:spPr>
            <a:xfrm>
              <a:off x="3730203" y="2083480"/>
              <a:ext cx="13279" cy="60165"/>
            </a:xfrm>
            <a:custGeom>
              <a:avLst/>
              <a:gdLst/>
              <a:ahLst/>
              <a:cxnLst/>
              <a:rect l="l" t="t" r="r" b="b"/>
              <a:pathLst>
                <a:path w="309" h="1400" fill="none" extrusionOk="0">
                  <a:moveTo>
                    <a:pt x="1" y="1399"/>
                  </a:moveTo>
                  <a:cubicBezTo>
                    <a:pt x="1" y="924"/>
                    <a:pt x="113" y="448"/>
                    <a:pt x="309" y="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9" name="Google Shape;3058;p54"/>
            <p:cNvSpPr/>
            <p:nvPr/>
          </p:nvSpPr>
          <p:spPr>
            <a:xfrm>
              <a:off x="3751261" y="1854325"/>
              <a:ext cx="128151" cy="228584"/>
            </a:xfrm>
            <a:custGeom>
              <a:avLst/>
              <a:gdLst/>
              <a:ahLst/>
              <a:cxnLst/>
              <a:rect l="l" t="t" r="r" b="b"/>
              <a:pathLst>
                <a:path w="2982" h="5319" extrusionOk="0">
                  <a:moveTo>
                    <a:pt x="658" y="1"/>
                  </a:moveTo>
                  <a:cubicBezTo>
                    <a:pt x="308" y="574"/>
                    <a:pt x="85" y="1232"/>
                    <a:pt x="15" y="1904"/>
                  </a:cubicBezTo>
                  <a:lnTo>
                    <a:pt x="1806" y="2659"/>
                  </a:lnTo>
                  <a:lnTo>
                    <a:pt x="1" y="3401"/>
                  </a:lnTo>
                  <a:cubicBezTo>
                    <a:pt x="57" y="4073"/>
                    <a:pt x="281" y="4730"/>
                    <a:pt x="630" y="5318"/>
                  </a:cubicBezTo>
                  <a:cubicBezTo>
                    <a:pt x="1960" y="5150"/>
                    <a:pt x="2967" y="4031"/>
                    <a:pt x="2981" y="2673"/>
                  </a:cubicBezTo>
                  <a:cubicBezTo>
                    <a:pt x="2981" y="1330"/>
                    <a:pt x="2002" y="196"/>
                    <a:pt x="658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0" name="Google Shape;3059;p54"/>
            <p:cNvSpPr/>
            <p:nvPr/>
          </p:nvSpPr>
          <p:spPr>
            <a:xfrm>
              <a:off x="3926306" y="1855528"/>
              <a:ext cx="233354" cy="229959"/>
            </a:xfrm>
            <a:custGeom>
              <a:avLst/>
              <a:gdLst/>
              <a:ahLst/>
              <a:cxnLst/>
              <a:rect l="l" t="t" r="r" b="b"/>
              <a:pathLst>
                <a:path w="5430" h="5351" extrusionOk="0">
                  <a:moveTo>
                    <a:pt x="2746" y="0"/>
                  </a:moveTo>
                  <a:cubicBezTo>
                    <a:pt x="1204" y="0"/>
                    <a:pt x="0" y="1296"/>
                    <a:pt x="84" y="2827"/>
                  </a:cubicBezTo>
                  <a:cubicBezTo>
                    <a:pt x="175" y="4258"/>
                    <a:pt x="1367" y="5351"/>
                    <a:pt x="2760" y="5351"/>
                  </a:cubicBezTo>
                  <a:cubicBezTo>
                    <a:pt x="2865" y="5351"/>
                    <a:pt x="2971" y="5345"/>
                    <a:pt x="3078" y="5332"/>
                  </a:cubicBezTo>
                  <a:cubicBezTo>
                    <a:pt x="4408" y="5164"/>
                    <a:pt x="5415" y="4031"/>
                    <a:pt x="5429" y="2687"/>
                  </a:cubicBezTo>
                  <a:cubicBezTo>
                    <a:pt x="5429" y="1344"/>
                    <a:pt x="4450" y="210"/>
                    <a:pt x="3120" y="15"/>
                  </a:cubicBezTo>
                  <a:cubicBezTo>
                    <a:pt x="2994" y="1"/>
                    <a:pt x="2882" y="1"/>
                    <a:pt x="2770" y="1"/>
                  </a:cubicBezTo>
                  <a:cubicBezTo>
                    <a:pt x="2762" y="0"/>
                    <a:pt x="2754" y="0"/>
                    <a:pt x="2746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1" name="Google Shape;3060;p54"/>
            <p:cNvSpPr/>
            <p:nvPr/>
          </p:nvSpPr>
          <p:spPr>
            <a:xfrm>
              <a:off x="4142781" y="2037752"/>
              <a:ext cx="55953" cy="34939"/>
            </a:xfrm>
            <a:custGeom>
              <a:avLst/>
              <a:gdLst/>
              <a:ahLst/>
              <a:cxnLst/>
              <a:rect l="l" t="t" r="r" b="b"/>
              <a:pathLst>
                <a:path w="1302" h="813" fill="none" extrusionOk="0">
                  <a:moveTo>
                    <a:pt x="1302" y="812"/>
                  </a:moveTo>
                  <a:cubicBezTo>
                    <a:pt x="1148" y="602"/>
                    <a:pt x="938" y="434"/>
                    <a:pt x="714" y="322"/>
                  </a:cubicBezTo>
                  <a:cubicBezTo>
                    <a:pt x="490" y="182"/>
                    <a:pt x="252" y="70"/>
                    <a:pt x="0" y="1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2" name="Google Shape;3061;p54"/>
            <p:cNvSpPr/>
            <p:nvPr/>
          </p:nvSpPr>
          <p:spPr>
            <a:xfrm>
              <a:off x="4111494" y="2061819"/>
              <a:ext cx="36744" cy="52344"/>
            </a:xfrm>
            <a:custGeom>
              <a:avLst/>
              <a:gdLst/>
              <a:ahLst/>
              <a:cxnLst/>
              <a:rect l="l" t="t" r="r" b="b"/>
              <a:pathLst>
                <a:path w="855" h="1218" fill="none" extrusionOk="0">
                  <a:moveTo>
                    <a:pt x="854" y="1218"/>
                  </a:moveTo>
                  <a:cubicBezTo>
                    <a:pt x="770" y="994"/>
                    <a:pt x="644" y="784"/>
                    <a:pt x="504" y="588"/>
                  </a:cubicBezTo>
                  <a:cubicBezTo>
                    <a:pt x="364" y="364"/>
                    <a:pt x="183" y="168"/>
                    <a:pt x="1" y="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" name="Google Shape;3062;p54"/>
            <p:cNvSpPr/>
            <p:nvPr/>
          </p:nvSpPr>
          <p:spPr>
            <a:xfrm>
              <a:off x="4075436" y="2075056"/>
              <a:ext cx="12635" cy="60165"/>
            </a:xfrm>
            <a:custGeom>
              <a:avLst/>
              <a:gdLst/>
              <a:ahLst/>
              <a:cxnLst/>
              <a:rect l="l" t="t" r="r" b="b"/>
              <a:pathLst>
                <a:path w="294" h="1400" fill="none" extrusionOk="0">
                  <a:moveTo>
                    <a:pt x="294" y="1399"/>
                  </a:moveTo>
                  <a:cubicBezTo>
                    <a:pt x="280" y="910"/>
                    <a:pt x="182" y="434"/>
                    <a:pt x="0" y="0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4" name="Google Shape;3063;p54"/>
            <p:cNvSpPr/>
            <p:nvPr/>
          </p:nvSpPr>
          <p:spPr>
            <a:xfrm>
              <a:off x="4032116" y="1856130"/>
              <a:ext cx="127550" cy="229143"/>
            </a:xfrm>
            <a:custGeom>
              <a:avLst/>
              <a:gdLst/>
              <a:ahLst/>
              <a:cxnLst/>
              <a:rect l="l" t="t" r="r" b="b"/>
              <a:pathLst>
                <a:path w="2968" h="5332" extrusionOk="0">
                  <a:moveTo>
                    <a:pt x="658" y="1"/>
                  </a:moveTo>
                  <a:cubicBezTo>
                    <a:pt x="294" y="588"/>
                    <a:pt x="84" y="1246"/>
                    <a:pt x="0" y="1918"/>
                  </a:cubicBezTo>
                  <a:lnTo>
                    <a:pt x="1792" y="2673"/>
                  </a:lnTo>
                  <a:lnTo>
                    <a:pt x="0" y="3415"/>
                  </a:lnTo>
                  <a:cubicBezTo>
                    <a:pt x="56" y="4087"/>
                    <a:pt x="266" y="4744"/>
                    <a:pt x="616" y="5332"/>
                  </a:cubicBezTo>
                  <a:cubicBezTo>
                    <a:pt x="1946" y="5164"/>
                    <a:pt x="2953" y="4031"/>
                    <a:pt x="2953" y="2687"/>
                  </a:cubicBezTo>
                  <a:cubicBezTo>
                    <a:pt x="2967" y="1358"/>
                    <a:pt x="1988" y="210"/>
                    <a:pt x="658" y="29"/>
                  </a:cubicBezTo>
                  <a:lnTo>
                    <a:pt x="658" y="1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5" name="Google Shape;3064;p54"/>
            <p:cNvSpPr/>
            <p:nvPr/>
          </p:nvSpPr>
          <p:spPr>
            <a:xfrm>
              <a:off x="3789769" y="2079225"/>
              <a:ext cx="238167" cy="89087"/>
            </a:xfrm>
            <a:custGeom>
              <a:avLst/>
              <a:gdLst/>
              <a:ahLst/>
              <a:cxnLst/>
              <a:rect l="l" t="t" r="r" b="b"/>
              <a:pathLst>
                <a:path w="5542" h="2073" extrusionOk="0">
                  <a:moveTo>
                    <a:pt x="2692" y="1"/>
                  </a:moveTo>
                  <a:cubicBezTo>
                    <a:pt x="1553" y="1"/>
                    <a:pt x="83" y="361"/>
                    <a:pt x="42" y="869"/>
                  </a:cubicBezTo>
                  <a:cubicBezTo>
                    <a:pt x="0" y="1372"/>
                    <a:pt x="1442" y="2072"/>
                    <a:pt x="2771" y="2072"/>
                  </a:cubicBezTo>
                  <a:cubicBezTo>
                    <a:pt x="2785" y="2072"/>
                    <a:pt x="2799" y="2072"/>
                    <a:pt x="2813" y="2072"/>
                  </a:cubicBezTo>
                  <a:cubicBezTo>
                    <a:pt x="4130" y="2072"/>
                    <a:pt x="5541" y="1423"/>
                    <a:pt x="5514" y="897"/>
                  </a:cubicBezTo>
                  <a:cubicBezTo>
                    <a:pt x="5486" y="379"/>
                    <a:pt x="3918" y="1"/>
                    <a:pt x="2757" y="1"/>
                  </a:cubicBezTo>
                  <a:cubicBezTo>
                    <a:pt x="2736" y="1"/>
                    <a:pt x="2714" y="1"/>
                    <a:pt x="2692" y="1"/>
                  </a:cubicBezTo>
                  <a:close/>
                </a:path>
              </a:pathLst>
            </a:custGeom>
            <a:solidFill>
              <a:srgbClr val="FFCA00"/>
            </a:solidFill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" name="Google Shape;3065;p54"/>
            <p:cNvSpPr/>
            <p:nvPr/>
          </p:nvSpPr>
          <p:spPr>
            <a:xfrm>
              <a:off x="3846283" y="2106301"/>
              <a:ext cx="125745" cy="19811"/>
            </a:xfrm>
            <a:custGeom>
              <a:avLst/>
              <a:gdLst/>
              <a:ahLst/>
              <a:cxnLst/>
              <a:rect l="l" t="t" r="r" b="b"/>
              <a:pathLst>
                <a:path w="2926" h="461" extrusionOk="0">
                  <a:moveTo>
                    <a:pt x="1" y="1"/>
                  </a:moveTo>
                  <a:lnTo>
                    <a:pt x="1" y="1"/>
                  </a:lnTo>
                  <a:cubicBezTo>
                    <a:pt x="449" y="307"/>
                    <a:pt x="970" y="461"/>
                    <a:pt x="1490" y="461"/>
                  </a:cubicBezTo>
                  <a:cubicBezTo>
                    <a:pt x="1992" y="461"/>
                    <a:pt x="2492" y="317"/>
                    <a:pt x="2925" y="29"/>
                  </a:cubicBezTo>
                  <a:lnTo>
                    <a:pt x="1" y="1"/>
                  </a:lnTo>
                  <a:close/>
                </a:path>
              </a:pathLst>
            </a:custGeom>
            <a:solidFill>
              <a:srgbClr val="FFCA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7" name="Google Shape;3066;p54"/>
            <p:cNvSpPr/>
            <p:nvPr/>
          </p:nvSpPr>
          <p:spPr>
            <a:xfrm>
              <a:off x="3846283" y="2106301"/>
              <a:ext cx="125745" cy="26516"/>
            </a:xfrm>
            <a:custGeom>
              <a:avLst/>
              <a:gdLst/>
              <a:ahLst/>
              <a:cxnLst/>
              <a:rect l="l" t="t" r="r" b="b"/>
              <a:pathLst>
                <a:path w="2926" h="617" fill="none" extrusionOk="0">
                  <a:moveTo>
                    <a:pt x="1" y="1"/>
                  </a:moveTo>
                  <a:cubicBezTo>
                    <a:pt x="882" y="602"/>
                    <a:pt x="2044" y="616"/>
                    <a:pt x="2925" y="29"/>
                  </a:cubicBezTo>
                </a:path>
              </a:pathLst>
            </a:custGeom>
            <a:noFill/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8" name="Google Shape;3067;p54"/>
            <p:cNvSpPr/>
            <p:nvPr/>
          </p:nvSpPr>
          <p:spPr>
            <a:xfrm>
              <a:off x="3876367" y="2016092"/>
              <a:ext cx="47530" cy="40225"/>
            </a:xfrm>
            <a:custGeom>
              <a:avLst/>
              <a:gdLst/>
              <a:ahLst/>
              <a:cxnLst/>
              <a:rect l="l" t="t" r="r" b="b"/>
              <a:pathLst>
                <a:path w="1106" h="936" extrusionOk="0">
                  <a:moveTo>
                    <a:pt x="630" y="1"/>
                  </a:moveTo>
                  <a:cubicBezTo>
                    <a:pt x="224" y="1"/>
                    <a:pt x="0" y="505"/>
                    <a:pt x="294" y="798"/>
                  </a:cubicBezTo>
                  <a:cubicBezTo>
                    <a:pt x="389" y="894"/>
                    <a:pt x="506" y="936"/>
                    <a:pt x="622" y="936"/>
                  </a:cubicBezTo>
                  <a:cubicBezTo>
                    <a:pt x="863" y="936"/>
                    <a:pt x="1096" y="751"/>
                    <a:pt x="1106" y="477"/>
                  </a:cubicBezTo>
                  <a:cubicBezTo>
                    <a:pt x="1106" y="211"/>
                    <a:pt x="896" y="1"/>
                    <a:pt x="630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9" name="Google Shape;3068;p54"/>
            <p:cNvSpPr/>
            <p:nvPr/>
          </p:nvSpPr>
          <p:spPr>
            <a:xfrm>
              <a:off x="3691738" y="1776149"/>
              <a:ext cx="146158" cy="39107"/>
            </a:xfrm>
            <a:custGeom>
              <a:avLst/>
              <a:gdLst/>
              <a:ahLst/>
              <a:cxnLst/>
              <a:rect l="l" t="t" r="r" b="b"/>
              <a:pathLst>
                <a:path w="3401" h="910" extrusionOk="0">
                  <a:moveTo>
                    <a:pt x="1721" y="0"/>
                  </a:moveTo>
                  <a:cubicBezTo>
                    <a:pt x="1554" y="0"/>
                    <a:pt x="1386" y="14"/>
                    <a:pt x="1232" y="42"/>
                  </a:cubicBezTo>
                  <a:cubicBezTo>
                    <a:pt x="1064" y="70"/>
                    <a:pt x="910" y="126"/>
                    <a:pt x="756" y="196"/>
                  </a:cubicBezTo>
                  <a:cubicBezTo>
                    <a:pt x="448" y="322"/>
                    <a:pt x="196" y="532"/>
                    <a:pt x="0" y="812"/>
                  </a:cubicBezTo>
                  <a:lnTo>
                    <a:pt x="28" y="840"/>
                  </a:lnTo>
                  <a:cubicBezTo>
                    <a:pt x="521" y="516"/>
                    <a:pt x="1085" y="355"/>
                    <a:pt x="1651" y="355"/>
                  </a:cubicBezTo>
                  <a:cubicBezTo>
                    <a:pt x="2257" y="355"/>
                    <a:pt x="2865" y="541"/>
                    <a:pt x="3387" y="910"/>
                  </a:cubicBezTo>
                  <a:lnTo>
                    <a:pt x="3401" y="868"/>
                  </a:lnTo>
                  <a:cubicBezTo>
                    <a:pt x="3233" y="602"/>
                    <a:pt x="2981" y="378"/>
                    <a:pt x="2673" y="238"/>
                  </a:cubicBezTo>
                  <a:cubicBezTo>
                    <a:pt x="2379" y="84"/>
                    <a:pt x="2057" y="0"/>
                    <a:pt x="172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0" name="Google Shape;3069;p54"/>
            <p:cNvSpPr/>
            <p:nvPr/>
          </p:nvSpPr>
          <p:spPr>
            <a:xfrm>
              <a:off x="3976203" y="1777954"/>
              <a:ext cx="146158" cy="39107"/>
            </a:xfrm>
            <a:custGeom>
              <a:avLst/>
              <a:gdLst/>
              <a:ahLst/>
              <a:cxnLst/>
              <a:rect l="l" t="t" r="r" b="b"/>
              <a:pathLst>
                <a:path w="3401" h="910" extrusionOk="0">
                  <a:moveTo>
                    <a:pt x="1707" y="0"/>
                  </a:moveTo>
                  <a:cubicBezTo>
                    <a:pt x="1539" y="0"/>
                    <a:pt x="1385" y="14"/>
                    <a:pt x="1218" y="56"/>
                  </a:cubicBezTo>
                  <a:cubicBezTo>
                    <a:pt x="1050" y="84"/>
                    <a:pt x="896" y="140"/>
                    <a:pt x="742" y="210"/>
                  </a:cubicBezTo>
                  <a:cubicBezTo>
                    <a:pt x="448" y="336"/>
                    <a:pt x="182" y="546"/>
                    <a:pt x="0" y="812"/>
                  </a:cubicBezTo>
                  <a:lnTo>
                    <a:pt x="14" y="840"/>
                  </a:lnTo>
                  <a:cubicBezTo>
                    <a:pt x="513" y="523"/>
                    <a:pt x="1077" y="365"/>
                    <a:pt x="1641" y="365"/>
                  </a:cubicBezTo>
                  <a:cubicBezTo>
                    <a:pt x="2246" y="365"/>
                    <a:pt x="2851" y="548"/>
                    <a:pt x="3373" y="910"/>
                  </a:cubicBezTo>
                  <a:lnTo>
                    <a:pt x="3400" y="882"/>
                  </a:lnTo>
                  <a:cubicBezTo>
                    <a:pt x="3219" y="602"/>
                    <a:pt x="2967" y="378"/>
                    <a:pt x="2673" y="238"/>
                  </a:cubicBezTo>
                  <a:cubicBezTo>
                    <a:pt x="2365" y="98"/>
                    <a:pt x="2043" y="14"/>
                    <a:pt x="1707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1" name="Google Shape;3158;p54"/>
          <p:cNvGrpSpPr/>
          <p:nvPr/>
        </p:nvGrpSpPr>
        <p:grpSpPr>
          <a:xfrm>
            <a:off x="4876800" y="3181350"/>
            <a:ext cx="762000" cy="762000"/>
            <a:chOff x="-3914025" y="653125"/>
            <a:chExt cx="3262353" cy="2673177"/>
          </a:xfrm>
        </p:grpSpPr>
        <p:sp>
          <p:nvSpPr>
            <p:cNvPr id="52" name="Google Shape;3159;p54"/>
            <p:cNvSpPr/>
            <p:nvPr/>
          </p:nvSpPr>
          <p:spPr>
            <a:xfrm>
              <a:off x="-3606529" y="2781993"/>
              <a:ext cx="355556" cy="544309"/>
            </a:xfrm>
            <a:custGeom>
              <a:avLst/>
              <a:gdLst/>
              <a:ahLst/>
              <a:cxnLst/>
              <a:rect l="l" t="t" r="r" b="b"/>
              <a:pathLst>
                <a:path w="4698" h="7192" extrusionOk="0">
                  <a:moveTo>
                    <a:pt x="1696" y="0"/>
                  </a:moveTo>
                  <a:cubicBezTo>
                    <a:pt x="0" y="0"/>
                    <a:pt x="90" y="2671"/>
                    <a:pt x="304" y="4345"/>
                  </a:cubicBezTo>
                  <a:cubicBezTo>
                    <a:pt x="478" y="5719"/>
                    <a:pt x="464" y="7191"/>
                    <a:pt x="1645" y="7191"/>
                  </a:cubicBezTo>
                  <a:cubicBezTo>
                    <a:pt x="2076" y="7191"/>
                    <a:pt x="2665" y="6995"/>
                    <a:pt x="3480" y="6528"/>
                  </a:cubicBezTo>
                  <a:cubicBezTo>
                    <a:pt x="3480" y="6528"/>
                    <a:pt x="3734" y="6758"/>
                    <a:pt x="3976" y="6758"/>
                  </a:cubicBezTo>
                  <a:cubicBezTo>
                    <a:pt x="4255" y="6758"/>
                    <a:pt x="4519" y="6453"/>
                    <a:pt x="4362" y="5143"/>
                  </a:cubicBezTo>
                  <a:cubicBezTo>
                    <a:pt x="4220" y="4043"/>
                    <a:pt x="3990" y="3724"/>
                    <a:pt x="3771" y="3724"/>
                  </a:cubicBezTo>
                  <a:cubicBezTo>
                    <a:pt x="3468" y="3724"/>
                    <a:pt x="3186" y="4331"/>
                    <a:pt x="3186" y="4331"/>
                  </a:cubicBezTo>
                  <a:lnTo>
                    <a:pt x="2906" y="3981"/>
                  </a:lnTo>
                  <a:cubicBezTo>
                    <a:pt x="2906" y="3981"/>
                    <a:pt x="4697" y="833"/>
                    <a:pt x="2333" y="105"/>
                  </a:cubicBezTo>
                  <a:cubicBezTo>
                    <a:pt x="2096" y="33"/>
                    <a:pt x="1885" y="0"/>
                    <a:pt x="1696" y="0"/>
                  </a:cubicBezTo>
                  <a:close/>
                </a:path>
              </a:pathLst>
            </a:custGeom>
            <a:solidFill>
              <a:srgbClr val="00B871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3160;p54"/>
            <p:cNvSpPr/>
            <p:nvPr/>
          </p:nvSpPr>
          <p:spPr>
            <a:xfrm>
              <a:off x="-3366465" y="3197640"/>
              <a:ext cx="23310" cy="78483"/>
            </a:xfrm>
            <a:custGeom>
              <a:avLst/>
              <a:gdLst/>
              <a:ahLst/>
              <a:cxnLst/>
              <a:rect l="l" t="t" r="r" b="b"/>
              <a:pathLst>
                <a:path w="308" h="1037" extrusionOk="0">
                  <a:moveTo>
                    <a:pt x="0" y="1"/>
                  </a:moveTo>
                  <a:cubicBezTo>
                    <a:pt x="0" y="364"/>
                    <a:pt x="112" y="728"/>
                    <a:pt x="308" y="1036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3161;p54"/>
            <p:cNvSpPr/>
            <p:nvPr/>
          </p:nvSpPr>
          <p:spPr>
            <a:xfrm>
              <a:off x="-3366465" y="3197640"/>
              <a:ext cx="23310" cy="78483"/>
            </a:xfrm>
            <a:custGeom>
              <a:avLst/>
              <a:gdLst/>
              <a:ahLst/>
              <a:cxnLst/>
              <a:rect l="l" t="t" r="r" b="b"/>
              <a:pathLst>
                <a:path w="308" h="1037" fill="none" extrusionOk="0">
                  <a:moveTo>
                    <a:pt x="308" y="1036"/>
                  </a:moveTo>
                  <a:cubicBezTo>
                    <a:pt x="112" y="728"/>
                    <a:pt x="0" y="364"/>
                    <a:pt x="0" y="1"/>
                  </a:cubicBezTo>
                </a:path>
              </a:pathLst>
            </a:cu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3162;p54"/>
            <p:cNvSpPr/>
            <p:nvPr/>
          </p:nvSpPr>
          <p:spPr>
            <a:xfrm>
              <a:off x="-3371763" y="3109773"/>
              <a:ext cx="6433" cy="33906"/>
            </a:xfrm>
            <a:custGeom>
              <a:avLst/>
              <a:gdLst/>
              <a:ahLst/>
              <a:cxnLst/>
              <a:rect l="l" t="t" r="r" b="b"/>
              <a:pathLst>
                <a:path w="85" h="448" extrusionOk="0">
                  <a:moveTo>
                    <a:pt x="84" y="0"/>
                  </a:moveTo>
                  <a:cubicBezTo>
                    <a:pt x="28" y="140"/>
                    <a:pt x="0" y="294"/>
                    <a:pt x="14" y="448"/>
                  </a:cubicBezTo>
                  <a:lnTo>
                    <a:pt x="84" y="0"/>
                  </a:ln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3163;p54"/>
            <p:cNvSpPr/>
            <p:nvPr/>
          </p:nvSpPr>
          <p:spPr>
            <a:xfrm>
              <a:off x="-3371763" y="3109773"/>
              <a:ext cx="6433" cy="33906"/>
            </a:xfrm>
            <a:custGeom>
              <a:avLst/>
              <a:gdLst/>
              <a:ahLst/>
              <a:cxnLst/>
              <a:rect l="l" t="t" r="r" b="b"/>
              <a:pathLst>
                <a:path w="85" h="448" fill="none" extrusionOk="0">
                  <a:moveTo>
                    <a:pt x="14" y="448"/>
                  </a:moveTo>
                  <a:cubicBezTo>
                    <a:pt x="0" y="294"/>
                    <a:pt x="28" y="140"/>
                    <a:pt x="84" y="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" name="Google Shape;3164;p54"/>
            <p:cNvSpPr/>
            <p:nvPr/>
          </p:nvSpPr>
          <p:spPr>
            <a:xfrm>
              <a:off x="-3437455" y="3082225"/>
              <a:ext cx="51994" cy="74169"/>
            </a:xfrm>
            <a:custGeom>
              <a:avLst/>
              <a:gdLst/>
              <a:ahLst/>
              <a:cxnLst/>
              <a:rect l="l" t="t" r="r" b="b"/>
              <a:pathLst>
                <a:path w="687" h="980" extrusionOk="0">
                  <a:moveTo>
                    <a:pt x="672" y="0"/>
                  </a:moveTo>
                  <a:lnTo>
                    <a:pt x="322" y="490"/>
                  </a:lnTo>
                  <a:lnTo>
                    <a:pt x="1" y="980"/>
                  </a:lnTo>
                  <a:lnTo>
                    <a:pt x="15" y="980"/>
                  </a:lnTo>
                  <a:cubicBezTo>
                    <a:pt x="113" y="938"/>
                    <a:pt x="210" y="882"/>
                    <a:pt x="280" y="812"/>
                  </a:cubicBezTo>
                  <a:cubicBezTo>
                    <a:pt x="350" y="742"/>
                    <a:pt x="420" y="672"/>
                    <a:pt x="476" y="588"/>
                  </a:cubicBezTo>
                  <a:cubicBezTo>
                    <a:pt x="532" y="504"/>
                    <a:pt x="574" y="420"/>
                    <a:pt x="616" y="322"/>
                  </a:cubicBezTo>
                  <a:cubicBezTo>
                    <a:pt x="658" y="224"/>
                    <a:pt x="672" y="126"/>
                    <a:pt x="686" y="14"/>
                  </a:cubicBezTo>
                  <a:lnTo>
                    <a:pt x="67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8" name="Google Shape;3165;p54"/>
            <p:cNvSpPr/>
            <p:nvPr/>
          </p:nvSpPr>
          <p:spPr>
            <a:xfrm>
              <a:off x="-3458646" y="3082225"/>
              <a:ext cx="72125" cy="23386"/>
            </a:xfrm>
            <a:custGeom>
              <a:avLst/>
              <a:gdLst/>
              <a:ahLst/>
              <a:cxnLst/>
              <a:rect l="l" t="t" r="r" b="b"/>
              <a:pathLst>
                <a:path w="953" h="309" extrusionOk="0">
                  <a:moveTo>
                    <a:pt x="952" y="0"/>
                  </a:moveTo>
                  <a:lnTo>
                    <a:pt x="477" y="98"/>
                  </a:lnTo>
                  <a:lnTo>
                    <a:pt x="1" y="224"/>
                  </a:lnTo>
                  <a:lnTo>
                    <a:pt x="1" y="238"/>
                  </a:lnTo>
                  <a:cubicBezTo>
                    <a:pt x="85" y="280"/>
                    <a:pt x="183" y="294"/>
                    <a:pt x="267" y="308"/>
                  </a:cubicBezTo>
                  <a:cubicBezTo>
                    <a:pt x="351" y="308"/>
                    <a:pt x="435" y="294"/>
                    <a:pt x="518" y="280"/>
                  </a:cubicBezTo>
                  <a:cubicBezTo>
                    <a:pt x="588" y="266"/>
                    <a:pt x="672" y="238"/>
                    <a:pt x="742" y="196"/>
                  </a:cubicBezTo>
                  <a:cubicBezTo>
                    <a:pt x="826" y="154"/>
                    <a:pt x="896" y="84"/>
                    <a:pt x="952" y="14"/>
                  </a:cubicBezTo>
                  <a:lnTo>
                    <a:pt x="95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9" name="Google Shape;3166;p54"/>
            <p:cNvSpPr/>
            <p:nvPr/>
          </p:nvSpPr>
          <p:spPr>
            <a:xfrm>
              <a:off x="-3516846" y="2821423"/>
              <a:ext cx="148338" cy="64936"/>
            </a:xfrm>
            <a:custGeom>
              <a:avLst/>
              <a:gdLst/>
              <a:ahLst/>
              <a:cxnLst/>
              <a:rect l="l" t="t" r="r" b="b"/>
              <a:pathLst>
                <a:path w="1960" h="858" extrusionOk="0">
                  <a:moveTo>
                    <a:pt x="658" y="0"/>
                  </a:moveTo>
                  <a:cubicBezTo>
                    <a:pt x="625" y="0"/>
                    <a:pt x="592" y="2"/>
                    <a:pt x="560" y="4"/>
                  </a:cubicBezTo>
                  <a:cubicBezTo>
                    <a:pt x="462" y="18"/>
                    <a:pt x="364" y="32"/>
                    <a:pt x="280" y="46"/>
                  </a:cubicBezTo>
                  <a:cubicBezTo>
                    <a:pt x="168" y="74"/>
                    <a:pt x="84" y="102"/>
                    <a:pt x="0" y="130"/>
                  </a:cubicBezTo>
                  <a:lnTo>
                    <a:pt x="0" y="144"/>
                  </a:lnTo>
                  <a:cubicBezTo>
                    <a:pt x="33" y="149"/>
                    <a:pt x="65" y="150"/>
                    <a:pt x="98" y="150"/>
                  </a:cubicBezTo>
                  <a:cubicBezTo>
                    <a:pt x="163" y="150"/>
                    <a:pt x="229" y="144"/>
                    <a:pt x="294" y="144"/>
                  </a:cubicBezTo>
                  <a:lnTo>
                    <a:pt x="560" y="144"/>
                  </a:lnTo>
                  <a:cubicBezTo>
                    <a:pt x="602" y="158"/>
                    <a:pt x="644" y="158"/>
                    <a:pt x="686" y="158"/>
                  </a:cubicBezTo>
                  <a:lnTo>
                    <a:pt x="826" y="186"/>
                  </a:lnTo>
                  <a:cubicBezTo>
                    <a:pt x="854" y="186"/>
                    <a:pt x="896" y="200"/>
                    <a:pt x="938" y="214"/>
                  </a:cubicBezTo>
                  <a:cubicBezTo>
                    <a:pt x="980" y="228"/>
                    <a:pt x="1022" y="228"/>
                    <a:pt x="1064" y="256"/>
                  </a:cubicBezTo>
                  <a:cubicBezTo>
                    <a:pt x="1399" y="382"/>
                    <a:pt x="1693" y="592"/>
                    <a:pt x="1931" y="858"/>
                  </a:cubicBezTo>
                  <a:lnTo>
                    <a:pt x="1959" y="858"/>
                  </a:lnTo>
                  <a:cubicBezTo>
                    <a:pt x="1875" y="690"/>
                    <a:pt x="1749" y="522"/>
                    <a:pt x="1623" y="396"/>
                  </a:cubicBezTo>
                  <a:cubicBezTo>
                    <a:pt x="1483" y="256"/>
                    <a:pt x="1315" y="158"/>
                    <a:pt x="1134" y="88"/>
                  </a:cubicBezTo>
                  <a:cubicBezTo>
                    <a:pt x="982" y="30"/>
                    <a:pt x="821" y="0"/>
                    <a:pt x="65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0" name="Google Shape;3167;p54"/>
            <p:cNvSpPr/>
            <p:nvPr/>
          </p:nvSpPr>
          <p:spPr>
            <a:xfrm>
              <a:off x="-3323100" y="3108713"/>
              <a:ext cx="30803" cy="109134"/>
            </a:xfrm>
            <a:custGeom>
              <a:avLst/>
              <a:gdLst/>
              <a:ahLst/>
              <a:cxnLst/>
              <a:rect l="l" t="t" r="r" b="b"/>
              <a:pathLst>
                <a:path w="407" h="1442" extrusionOk="0">
                  <a:moveTo>
                    <a:pt x="183" y="0"/>
                  </a:moveTo>
                  <a:cubicBezTo>
                    <a:pt x="1" y="490"/>
                    <a:pt x="71" y="1036"/>
                    <a:pt x="393" y="1441"/>
                  </a:cubicBezTo>
                  <a:lnTo>
                    <a:pt x="407" y="1441"/>
                  </a:lnTo>
                  <a:cubicBezTo>
                    <a:pt x="379" y="1301"/>
                    <a:pt x="351" y="1176"/>
                    <a:pt x="337" y="1064"/>
                  </a:cubicBezTo>
                  <a:cubicBezTo>
                    <a:pt x="323" y="952"/>
                    <a:pt x="295" y="840"/>
                    <a:pt x="281" y="728"/>
                  </a:cubicBezTo>
                  <a:cubicBezTo>
                    <a:pt x="267" y="602"/>
                    <a:pt x="253" y="490"/>
                    <a:pt x="239" y="378"/>
                  </a:cubicBezTo>
                  <a:cubicBezTo>
                    <a:pt x="225" y="252"/>
                    <a:pt x="225" y="140"/>
                    <a:pt x="197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1" name="Google Shape;3168;p54"/>
            <p:cNvSpPr/>
            <p:nvPr/>
          </p:nvSpPr>
          <p:spPr>
            <a:xfrm>
              <a:off x="-3308266" y="2979599"/>
              <a:ext cx="666233" cy="223263"/>
            </a:xfrm>
            <a:custGeom>
              <a:avLst/>
              <a:gdLst/>
              <a:ahLst/>
              <a:cxnLst/>
              <a:rect l="l" t="t" r="r" b="b"/>
              <a:pathLst>
                <a:path w="8803" h="2950" extrusionOk="0">
                  <a:moveTo>
                    <a:pt x="5355" y="0"/>
                  </a:moveTo>
                  <a:cubicBezTo>
                    <a:pt x="5231" y="0"/>
                    <a:pt x="5105" y="22"/>
                    <a:pt x="4982" y="69"/>
                  </a:cubicBezTo>
                  <a:cubicBezTo>
                    <a:pt x="4409" y="307"/>
                    <a:pt x="4185" y="853"/>
                    <a:pt x="4115" y="1426"/>
                  </a:cubicBezTo>
                  <a:cubicBezTo>
                    <a:pt x="4101" y="1622"/>
                    <a:pt x="4101" y="1846"/>
                    <a:pt x="3933" y="1986"/>
                  </a:cubicBezTo>
                  <a:cubicBezTo>
                    <a:pt x="3891" y="2021"/>
                    <a:pt x="3853" y="2036"/>
                    <a:pt x="3818" y="2036"/>
                  </a:cubicBezTo>
                  <a:cubicBezTo>
                    <a:pt x="3716" y="2036"/>
                    <a:pt x="3642" y="1905"/>
                    <a:pt x="3569" y="1790"/>
                  </a:cubicBezTo>
                  <a:cubicBezTo>
                    <a:pt x="3303" y="1356"/>
                    <a:pt x="3163" y="839"/>
                    <a:pt x="2660" y="615"/>
                  </a:cubicBezTo>
                  <a:cubicBezTo>
                    <a:pt x="2520" y="557"/>
                    <a:pt x="2383" y="531"/>
                    <a:pt x="2251" y="531"/>
                  </a:cubicBezTo>
                  <a:cubicBezTo>
                    <a:pt x="1678" y="531"/>
                    <a:pt x="1195" y="1023"/>
                    <a:pt x="1036" y="1580"/>
                  </a:cubicBezTo>
                  <a:cubicBezTo>
                    <a:pt x="1008" y="1664"/>
                    <a:pt x="994" y="1734"/>
                    <a:pt x="980" y="1818"/>
                  </a:cubicBezTo>
                  <a:cubicBezTo>
                    <a:pt x="759" y="1876"/>
                    <a:pt x="527" y="1906"/>
                    <a:pt x="295" y="1906"/>
                  </a:cubicBezTo>
                  <a:cubicBezTo>
                    <a:pt x="248" y="1906"/>
                    <a:pt x="201" y="1904"/>
                    <a:pt x="155" y="1902"/>
                  </a:cubicBezTo>
                  <a:cubicBezTo>
                    <a:pt x="99" y="1902"/>
                    <a:pt x="43" y="1916"/>
                    <a:pt x="1" y="1930"/>
                  </a:cubicBezTo>
                  <a:cubicBezTo>
                    <a:pt x="29" y="2224"/>
                    <a:pt x="57" y="2532"/>
                    <a:pt x="99" y="2826"/>
                  </a:cubicBezTo>
                  <a:lnTo>
                    <a:pt x="155" y="2826"/>
                  </a:lnTo>
                  <a:cubicBezTo>
                    <a:pt x="491" y="2826"/>
                    <a:pt x="840" y="2798"/>
                    <a:pt x="1176" y="2728"/>
                  </a:cubicBezTo>
                  <a:cubicBezTo>
                    <a:pt x="1414" y="2700"/>
                    <a:pt x="1638" y="2574"/>
                    <a:pt x="1778" y="2378"/>
                  </a:cubicBezTo>
                  <a:cubicBezTo>
                    <a:pt x="1932" y="2098"/>
                    <a:pt x="1834" y="1482"/>
                    <a:pt x="2254" y="1454"/>
                  </a:cubicBezTo>
                  <a:cubicBezTo>
                    <a:pt x="2262" y="1450"/>
                    <a:pt x="2270" y="1448"/>
                    <a:pt x="2278" y="1448"/>
                  </a:cubicBezTo>
                  <a:cubicBezTo>
                    <a:pt x="2298" y="1448"/>
                    <a:pt x="2318" y="1458"/>
                    <a:pt x="2338" y="1468"/>
                  </a:cubicBezTo>
                  <a:cubicBezTo>
                    <a:pt x="2408" y="1552"/>
                    <a:pt x="2464" y="1622"/>
                    <a:pt x="2506" y="1720"/>
                  </a:cubicBezTo>
                  <a:cubicBezTo>
                    <a:pt x="2618" y="1944"/>
                    <a:pt x="2729" y="2168"/>
                    <a:pt x="2869" y="2378"/>
                  </a:cubicBezTo>
                  <a:cubicBezTo>
                    <a:pt x="3051" y="2658"/>
                    <a:pt x="3331" y="2868"/>
                    <a:pt x="3667" y="2938"/>
                  </a:cubicBezTo>
                  <a:cubicBezTo>
                    <a:pt x="3720" y="2946"/>
                    <a:pt x="3773" y="2950"/>
                    <a:pt x="3826" y="2950"/>
                  </a:cubicBezTo>
                  <a:cubicBezTo>
                    <a:pt x="4138" y="2950"/>
                    <a:pt x="4445" y="2811"/>
                    <a:pt x="4661" y="2560"/>
                  </a:cubicBezTo>
                  <a:cubicBezTo>
                    <a:pt x="4870" y="2308"/>
                    <a:pt x="5010" y="1986"/>
                    <a:pt x="5024" y="1664"/>
                  </a:cubicBezTo>
                  <a:cubicBezTo>
                    <a:pt x="5052" y="1468"/>
                    <a:pt x="5038" y="1216"/>
                    <a:pt x="5164" y="1062"/>
                  </a:cubicBezTo>
                  <a:cubicBezTo>
                    <a:pt x="5206" y="992"/>
                    <a:pt x="5262" y="936"/>
                    <a:pt x="5332" y="908"/>
                  </a:cubicBezTo>
                  <a:lnTo>
                    <a:pt x="5346" y="895"/>
                  </a:lnTo>
                  <a:lnTo>
                    <a:pt x="5388" y="908"/>
                  </a:lnTo>
                  <a:lnTo>
                    <a:pt x="5416" y="922"/>
                  </a:lnTo>
                  <a:lnTo>
                    <a:pt x="5416" y="936"/>
                  </a:lnTo>
                  <a:cubicBezTo>
                    <a:pt x="5458" y="964"/>
                    <a:pt x="5486" y="992"/>
                    <a:pt x="5514" y="1034"/>
                  </a:cubicBezTo>
                  <a:cubicBezTo>
                    <a:pt x="5542" y="1062"/>
                    <a:pt x="5570" y="1090"/>
                    <a:pt x="5598" y="1118"/>
                  </a:cubicBezTo>
                  <a:lnTo>
                    <a:pt x="5612" y="1160"/>
                  </a:lnTo>
                  <a:cubicBezTo>
                    <a:pt x="5682" y="1244"/>
                    <a:pt x="5738" y="1328"/>
                    <a:pt x="5794" y="1412"/>
                  </a:cubicBezTo>
                  <a:cubicBezTo>
                    <a:pt x="5906" y="1580"/>
                    <a:pt x="6032" y="1748"/>
                    <a:pt x="6158" y="1902"/>
                  </a:cubicBezTo>
                  <a:cubicBezTo>
                    <a:pt x="6407" y="2217"/>
                    <a:pt x="6791" y="2408"/>
                    <a:pt x="7184" y="2408"/>
                  </a:cubicBezTo>
                  <a:cubicBezTo>
                    <a:pt x="7210" y="2408"/>
                    <a:pt x="7237" y="2408"/>
                    <a:pt x="7263" y="2406"/>
                  </a:cubicBezTo>
                  <a:cubicBezTo>
                    <a:pt x="7767" y="2364"/>
                    <a:pt x="8103" y="2000"/>
                    <a:pt x="8285" y="1566"/>
                  </a:cubicBezTo>
                  <a:cubicBezTo>
                    <a:pt x="8383" y="1356"/>
                    <a:pt x="8453" y="1160"/>
                    <a:pt x="8537" y="950"/>
                  </a:cubicBezTo>
                  <a:cubicBezTo>
                    <a:pt x="8537" y="936"/>
                    <a:pt x="8565" y="895"/>
                    <a:pt x="8565" y="881"/>
                  </a:cubicBezTo>
                  <a:cubicBezTo>
                    <a:pt x="8579" y="867"/>
                    <a:pt x="8593" y="825"/>
                    <a:pt x="8607" y="797"/>
                  </a:cubicBezTo>
                  <a:cubicBezTo>
                    <a:pt x="8691" y="783"/>
                    <a:pt x="8761" y="727"/>
                    <a:pt x="8803" y="657"/>
                  </a:cubicBezTo>
                  <a:lnTo>
                    <a:pt x="8775" y="657"/>
                  </a:lnTo>
                  <a:cubicBezTo>
                    <a:pt x="8663" y="573"/>
                    <a:pt x="8551" y="489"/>
                    <a:pt x="8425" y="419"/>
                  </a:cubicBezTo>
                  <a:cubicBezTo>
                    <a:pt x="8285" y="321"/>
                    <a:pt x="8117" y="223"/>
                    <a:pt x="7949" y="153"/>
                  </a:cubicBezTo>
                  <a:cubicBezTo>
                    <a:pt x="7795" y="377"/>
                    <a:pt x="7669" y="615"/>
                    <a:pt x="7585" y="881"/>
                  </a:cubicBezTo>
                  <a:lnTo>
                    <a:pt x="7501" y="1104"/>
                  </a:lnTo>
                  <a:cubicBezTo>
                    <a:pt x="7487" y="1118"/>
                    <a:pt x="7487" y="1132"/>
                    <a:pt x="7473" y="1160"/>
                  </a:cubicBezTo>
                  <a:cubicBezTo>
                    <a:pt x="7459" y="1202"/>
                    <a:pt x="7431" y="1244"/>
                    <a:pt x="7417" y="1286"/>
                  </a:cubicBezTo>
                  <a:cubicBezTo>
                    <a:pt x="7389" y="1328"/>
                    <a:pt x="7375" y="1342"/>
                    <a:pt x="7361" y="1384"/>
                  </a:cubicBezTo>
                  <a:cubicBezTo>
                    <a:pt x="7347" y="1398"/>
                    <a:pt x="7333" y="1412"/>
                    <a:pt x="7333" y="1426"/>
                  </a:cubicBezTo>
                  <a:lnTo>
                    <a:pt x="7305" y="1454"/>
                  </a:lnTo>
                  <a:cubicBezTo>
                    <a:pt x="7305" y="1454"/>
                    <a:pt x="7277" y="1468"/>
                    <a:pt x="7263" y="1482"/>
                  </a:cubicBezTo>
                  <a:lnTo>
                    <a:pt x="7221" y="1496"/>
                  </a:lnTo>
                  <a:lnTo>
                    <a:pt x="7165" y="1496"/>
                  </a:lnTo>
                  <a:lnTo>
                    <a:pt x="7081" y="1482"/>
                  </a:lnTo>
                  <a:lnTo>
                    <a:pt x="7039" y="1468"/>
                  </a:lnTo>
                  <a:lnTo>
                    <a:pt x="6983" y="1440"/>
                  </a:lnTo>
                  <a:lnTo>
                    <a:pt x="6941" y="1398"/>
                  </a:lnTo>
                  <a:cubicBezTo>
                    <a:pt x="6885" y="1342"/>
                    <a:pt x="6829" y="1272"/>
                    <a:pt x="6774" y="1216"/>
                  </a:cubicBezTo>
                  <a:lnTo>
                    <a:pt x="6732" y="1160"/>
                  </a:lnTo>
                  <a:lnTo>
                    <a:pt x="6662" y="1062"/>
                  </a:lnTo>
                  <a:cubicBezTo>
                    <a:pt x="6606" y="978"/>
                    <a:pt x="6550" y="895"/>
                    <a:pt x="6494" y="825"/>
                  </a:cubicBezTo>
                  <a:cubicBezTo>
                    <a:pt x="6382" y="657"/>
                    <a:pt x="6256" y="489"/>
                    <a:pt x="6116" y="335"/>
                  </a:cubicBezTo>
                  <a:cubicBezTo>
                    <a:pt x="5920" y="120"/>
                    <a:pt x="5643" y="0"/>
                    <a:pt x="5355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2" name="Google Shape;3169;p54"/>
            <p:cNvSpPr/>
            <p:nvPr/>
          </p:nvSpPr>
          <p:spPr>
            <a:xfrm>
              <a:off x="-1052487" y="2463597"/>
              <a:ext cx="400815" cy="539768"/>
            </a:xfrm>
            <a:custGeom>
              <a:avLst/>
              <a:gdLst/>
              <a:ahLst/>
              <a:cxnLst/>
              <a:rect l="l" t="t" r="r" b="b"/>
              <a:pathLst>
                <a:path w="5296" h="7132" extrusionOk="0">
                  <a:moveTo>
                    <a:pt x="3075" y="1"/>
                  </a:moveTo>
                  <a:cubicBezTo>
                    <a:pt x="2822" y="1"/>
                    <a:pt x="2536" y="75"/>
                    <a:pt x="2211" y="240"/>
                  </a:cubicBezTo>
                  <a:cubicBezTo>
                    <a:pt x="0" y="1346"/>
                    <a:pt x="2309" y="4144"/>
                    <a:pt x="2309" y="4144"/>
                  </a:cubicBezTo>
                  <a:lnTo>
                    <a:pt x="2085" y="4550"/>
                  </a:lnTo>
                  <a:cubicBezTo>
                    <a:pt x="2085" y="4550"/>
                    <a:pt x="1736" y="4041"/>
                    <a:pt x="1447" y="4041"/>
                  </a:cubicBezTo>
                  <a:cubicBezTo>
                    <a:pt x="1215" y="4041"/>
                    <a:pt x="1022" y="4367"/>
                    <a:pt x="1078" y="5544"/>
                  </a:cubicBezTo>
                  <a:cubicBezTo>
                    <a:pt x="1134" y="6778"/>
                    <a:pt x="1405" y="7088"/>
                    <a:pt x="1663" y="7088"/>
                  </a:cubicBezTo>
                  <a:cubicBezTo>
                    <a:pt x="1923" y="7088"/>
                    <a:pt x="2169" y="6775"/>
                    <a:pt x="2169" y="6775"/>
                  </a:cubicBezTo>
                  <a:cubicBezTo>
                    <a:pt x="2857" y="7023"/>
                    <a:pt x="3381" y="7131"/>
                    <a:pt x="3780" y="7131"/>
                  </a:cubicBezTo>
                  <a:cubicBezTo>
                    <a:pt x="5296" y="7131"/>
                    <a:pt x="4993" y="5559"/>
                    <a:pt x="4926" y="4074"/>
                  </a:cubicBezTo>
                  <a:cubicBezTo>
                    <a:pt x="4866" y="2464"/>
                    <a:pt x="4532" y="1"/>
                    <a:pt x="3075" y="1"/>
                  </a:cubicBezTo>
                  <a:close/>
                </a:path>
              </a:pathLst>
            </a:custGeom>
            <a:solidFill>
              <a:srgbClr val="00B871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3" name="Google Shape;3170;p54"/>
            <p:cNvSpPr/>
            <p:nvPr/>
          </p:nvSpPr>
          <p:spPr>
            <a:xfrm>
              <a:off x="-888333" y="2894759"/>
              <a:ext cx="13850" cy="81586"/>
            </a:xfrm>
            <a:custGeom>
              <a:avLst/>
              <a:gdLst/>
              <a:ahLst/>
              <a:cxnLst/>
              <a:rect l="l" t="t" r="r" b="b"/>
              <a:pathLst>
                <a:path w="183" h="1078" extrusionOk="0">
                  <a:moveTo>
                    <a:pt x="140" y="0"/>
                  </a:moveTo>
                  <a:lnTo>
                    <a:pt x="0" y="1078"/>
                  </a:lnTo>
                  <a:cubicBezTo>
                    <a:pt x="140" y="728"/>
                    <a:pt x="182" y="364"/>
                    <a:pt x="140" y="0"/>
                  </a:cubicBez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4" name="Google Shape;3171;p54"/>
            <p:cNvSpPr/>
            <p:nvPr/>
          </p:nvSpPr>
          <p:spPr>
            <a:xfrm>
              <a:off x="-888333" y="2894759"/>
              <a:ext cx="13850" cy="81586"/>
            </a:xfrm>
            <a:custGeom>
              <a:avLst/>
              <a:gdLst/>
              <a:ahLst/>
              <a:cxnLst/>
              <a:rect l="l" t="t" r="r" b="b"/>
              <a:pathLst>
                <a:path w="183" h="1078" fill="none" extrusionOk="0">
                  <a:moveTo>
                    <a:pt x="0" y="1078"/>
                  </a:moveTo>
                  <a:cubicBezTo>
                    <a:pt x="140" y="728"/>
                    <a:pt x="182" y="364"/>
                    <a:pt x="140" y="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5" name="Google Shape;3172;p54"/>
            <p:cNvSpPr/>
            <p:nvPr/>
          </p:nvSpPr>
          <p:spPr>
            <a:xfrm>
              <a:off x="-894690" y="2809011"/>
              <a:ext cx="10671" cy="31787"/>
            </a:xfrm>
            <a:custGeom>
              <a:avLst/>
              <a:gdLst/>
              <a:ahLst/>
              <a:cxnLst/>
              <a:rect l="l" t="t" r="r" b="b"/>
              <a:pathLst>
                <a:path w="141" h="420" extrusionOk="0">
                  <a:moveTo>
                    <a:pt x="0" y="0"/>
                  </a:moveTo>
                  <a:lnTo>
                    <a:pt x="140" y="420"/>
                  </a:lnTo>
                  <a:cubicBezTo>
                    <a:pt x="126" y="266"/>
                    <a:pt x="84" y="126"/>
                    <a:pt x="0" y="0"/>
                  </a:cubicBez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6" name="Google Shape;3173;p54"/>
            <p:cNvSpPr/>
            <p:nvPr/>
          </p:nvSpPr>
          <p:spPr>
            <a:xfrm>
              <a:off x="-894690" y="2809011"/>
              <a:ext cx="10671" cy="31787"/>
            </a:xfrm>
            <a:custGeom>
              <a:avLst/>
              <a:gdLst/>
              <a:ahLst/>
              <a:cxnLst/>
              <a:rect l="l" t="t" r="r" b="b"/>
              <a:pathLst>
                <a:path w="141" h="420" fill="none" extrusionOk="0">
                  <a:moveTo>
                    <a:pt x="140" y="420"/>
                  </a:moveTo>
                  <a:cubicBezTo>
                    <a:pt x="126" y="266"/>
                    <a:pt x="84" y="126"/>
                    <a:pt x="0" y="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7" name="Google Shape;3174;p54"/>
            <p:cNvSpPr/>
            <p:nvPr/>
          </p:nvSpPr>
          <p:spPr>
            <a:xfrm>
              <a:off x="-878797" y="2777225"/>
              <a:ext cx="62514" cy="64633"/>
            </a:xfrm>
            <a:custGeom>
              <a:avLst/>
              <a:gdLst/>
              <a:ahLst/>
              <a:cxnLst/>
              <a:rect l="l" t="t" r="r" b="b"/>
              <a:pathLst>
                <a:path w="826" h="854" extrusionOk="0">
                  <a:moveTo>
                    <a:pt x="14" y="0"/>
                  </a:moveTo>
                  <a:lnTo>
                    <a:pt x="0" y="14"/>
                  </a:lnTo>
                  <a:lnTo>
                    <a:pt x="406" y="448"/>
                  </a:lnTo>
                  <a:lnTo>
                    <a:pt x="826" y="854"/>
                  </a:lnTo>
                  <a:lnTo>
                    <a:pt x="826" y="840"/>
                  </a:lnTo>
                  <a:cubicBezTo>
                    <a:pt x="812" y="742"/>
                    <a:pt x="770" y="644"/>
                    <a:pt x="714" y="546"/>
                  </a:cubicBezTo>
                  <a:cubicBezTo>
                    <a:pt x="616" y="378"/>
                    <a:pt x="476" y="238"/>
                    <a:pt x="308" y="126"/>
                  </a:cubicBezTo>
                  <a:cubicBezTo>
                    <a:pt x="224" y="70"/>
                    <a:pt x="112" y="28"/>
                    <a:pt x="14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8" name="Google Shape;3175;p54"/>
            <p:cNvSpPr/>
            <p:nvPr/>
          </p:nvSpPr>
          <p:spPr>
            <a:xfrm>
              <a:off x="-877737" y="2767235"/>
              <a:ext cx="73109" cy="15364"/>
            </a:xfrm>
            <a:custGeom>
              <a:avLst/>
              <a:gdLst/>
              <a:ahLst/>
              <a:cxnLst/>
              <a:rect l="l" t="t" r="r" b="b"/>
              <a:pathLst>
                <a:path w="966" h="203" extrusionOk="0">
                  <a:moveTo>
                    <a:pt x="417" y="0"/>
                  </a:moveTo>
                  <a:cubicBezTo>
                    <a:pt x="358" y="0"/>
                    <a:pt x="302" y="10"/>
                    <a:pt x="252" y="20"/>
                  </a:cubicBezTo>
                  <a:cubicBezTo>
                    <a:pt x="154" y="48"/>
                    <a:pt x="70" y="76"/>
                    <a:pt x="0" y="132"/>
                  </a:cubicBezTo>
                  <a:lnTo>
                    <a:pt x="0" y="146"/>
                  </a:lnTo>
                  <a:lnTo>
                    <a:pt x="476" y="188"/>
                  </a:lnTo>
                  <a:lnTo>
                    <a:pt x="966" y="202"/>
                  </a:lnTo>
                  <a:lnTo>
                    <a:pt x="966" y="188"/>
                  </a:lnTo>
                  <a:cubicBezTo>
                    <a:pt x="896" y="132"/>
                    <a:pt x="826" y="76"/>
                    <a:pt x="728" y="48"/>
                  </a:cubicBezTo>
                  <a:cubicBezTo>
                    <a:pt x="658" y="20"/>
                    <a:pt x="574" y="6"/>
                    <a:pt x="490" y="6"/>
                  </a:cubicBezTo>
                  <a:cubicBezTo>
                    <a:pt x="466" y="2"/>
                    <a:pt x="441" y="0"/>
                    <a:pt x="41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69" name="Google Shape;3176;p54"/>
            <p:cNvSpPr/>
            <p:nvPr/>
          </p:nvSpPr>
          <p:spPr>
            <a:xfrm>
              <a:off x="-928596" y="2496519"/>
              <a:ext cx="136683" cy="91197"/>
            </a:xfrm>
            <a:custGeom>
              <a:avLst/>
              <a:gdLst/>
              <a:ahLst/>
              <a:cxnLst/>
              <a:rect l="l" t="t" r="r" b="b"/>
              <a:pathLst>
                <a:path w="1806" h="1205" extrusionOk="0">
                  <a:moveTo>
                    <a:pt x="1218" y="1"/>
                  </a:moveTo>
                  <a:cubicBezTo>
                    <a:pt x="1008" y="1"/>
                    <a:pt x="798" y="57"/>
                    <a:pt x="616" y="169"/>
                  </a:cubicBezTo>
                  <a:cubicBezTo>
                    <a:pt x="420" y="267"/>
                    <a:pt x="267" y="421"/>
                    <a:pt x="169" y="617"/>
                  </a:cubicBezTo>
                  <a:cubicBezTo>
                    <a:pt x="57" y="785"/>
                    <a:pt x="1" y="995"/>
                    <a:pt x="1" y="1190"/>
                  </a:cubicBezTo>
                  <a:lnTo>
                    <a:pt x="29" y="1204"/>
                  </a:lnTo>
                  <a:cubicBezTo>
                    <a:pt x="141" y="827"/>
                    <a:pt x="392" y="519"/>
                    <a:pt x="714" y="323"/>
                  </a:cubicBezTo>
                  <a:cubicBezTo>
                    <a:pt x="882" y="225"/>
                    <a:pt x="1050" y="169"/>
                    <a:pt x="1246" y="155"/>
                  </a:cubicBezTo>
                  <a:cubicBezTo>
                    <a:pt x="1305" y="145"/>
                    <a:pt x="1372" y="135"/>
                    <a:pt x="1440" y="135"/>
                  </a:cubicBezTo>
                  <a:cubicBezTo>
                    <a:pt x="1469" y="135"/>
                    <a:pt x="1497" y="137"/>
                    <a:pt x="1526" y="141"/>
                  </a:cubicBezTo>
                  <a:cubicBezTo>
                    <a:pt x="1624" y="141"/>
                    <a:pt x="1722" y="155"/>
                    <a:pt x="1806" y="169"/>
                  </a:cubicBezTo>
                  <a:lnTo>
                    <a:pt x="1806" y="141"/>
                  </a:lnTo>
                  <a:cubicBezTo>
                    <a:pt x="1722" y="99"/>
                    <a:pt x="1624" y="57"/>
                    <a:pt x="1526" y="43"/>
                  </a:cubicBezTo>
                  <a:cubicBezTo>
                    <a:pt x="1428" y="15"/>
                    <a:pt x="1316" y="1"/>
                    <a:pt x="1218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0" name="Google Shape;3177;p54"/>
            <p:cNvSpPr/>
            <p:nvPr/>
          </p:nvSpPr>
          <p:spPr>
            <a:xfrm>
              <a:off x="-950846" y="2816353"/>
              <a:ext cx="28684" cy="110269"/>
            </a:xfrm>
            <a:custGeom>
              <a:avLst/>
              <a:gdLst/>
              <a:ahLst/>
              <a:cxnLst/>
              <a:rect l="l" t="t" r="r" b="b"/>
              <a:pathLst>
                <a:path w="379" h="1457" extrusionOk="0">
                  <a:moveTo>
                    <a:pt x="15" y="1"/>
                  </a:moveTo>
                  <a:lnTo>
                    <a:pt x="1" y="15"/>
                  </a:lnTo>
                  <a:cubicBezTo>
                    <a:pt x="239" y="463"/>
                    <a:pt x="253" y="994"/>
                    <a:pt x="43" y="1456"/>
                  </a:cubicBezTo>
                  <a:lnTo>
                    <a:pt x="57" y="1456"/>
                  </a:lnTo>
                  <a:cubicBezTo>
                    <a:pt x="169" y="1372"/>
                    <a:pt x="253" y="1260"/>
                    <a:pt x="295" y="1134"/>
                  </a:cubicBezTo>
                  <a:cubicBezTo>
                    <a:pt x="351" y="994"/>
                    <a:pt x="379" y="855"/>
                    <a:pt x="379" y="715"/>
                  </a:cubicBezTo>
                  <a:cubicBezTo>
                    <a:pt x="365" y="575"/>
                    <a:pt x="337" y="435"/>
                    <a:pt x="281" y="309"/>
                  </a:cubicBezTo>
                  <a:cubicBezTo>
                    <a:pt x="225" y="183"/>
                    <a:pt x="127" y="71"/>
                    <a:pt x="15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1" name="Google Shape;3178;p54"/>
            <p:cNvSpPr/>
            <p:nvPr/>
          </p:nvSpPr>
          <p:spPr>
            <a:xfrm>
              <a:off x="-1625400" y="2754444"/>
              <a:ext cx="714746" cy="206538"/>
            </a:xfrm>
            <a:custGeom>
              <a:avLst/>
              <a:gdLst/>
              <a:ahLst/>
              <a:cxnLst/>
              <a:rect l="l" t="t" r="r" b="b"/>
              <a:pathLst>
                <a:path w="9444" h="2729" extrusionOk="0">
                  <a:moveTo>
                    <a:pt x="3472" y="0"/>
                  </a:moveTo>
                  <a:cubicBezTo>
                    <a:pt x="3133" y="0"/>
                    <a:pt x="2803" y="167"/>
                    <a:pt x="2617" y="469"/>
                  </a:cubicBezTo>
                  <a:cubicBezTo>
                    <a:pt x="2491" y="637"/>
                    <a:pt x="2393" y="819"/>
                    <a:pt x="2309" y="1001"/>
                  </a:cubicBezTo>
                  <a:lnTo>
                    <a:pt x="2183" y="1253"/>
                  </a:lnTo>
                  <a:lnTo>
                    <a:pt x="2127" y="1365"/>
                  </a:lnTo>
                  <a:lnTo>
                    <a:pt x="2085" y="1435"/>
                  </a:lnTo>
                  <a:cubicBezTo>
                    <a:pt x="2043" y="1505"/>
                    <a:pt x="2001" y="1575"/>
                    <a:pt x="1959" y="1631"/>
                  </a:cubicBezTo>
                  <a:lnTo>
                    <a:pt x="1917" y="1687"/>
                  </a:lnTo>
                  <a:lnTo>
                    <a:pt x="1875" y="1729"/>
                  </a:lnTo>
                  <a:cubicBezTo>
                    <a:pt x="1861" y="1729"/>
                    <a:pt x="1847" y="1743"/>
                    <a:pt x="1833" y="1743"/>
                  </a:cubicBezTo>
                  <a:lnTo>
                    <a:pt x="1749" y="1771"/>
                  </a:lnTo>
                  <a:lnTo>
                    <a:pt x="1651" y="1771"/>
                  </a:lnTo>
                  <a:cubicBezTo>
                    <a:pt x="1637" y="1757"/>
                    <a:pt x="1623" y="1757"/>
                    <a:pt x="1609" y="1757"/>
                  </a:cubicBezTo>
                  <a:lnTo>
                    <a:pt x="1581" y="1729"/>
                  </a:lnTo>
                  <a:cubicBezTo>
                    <a:pt x="1567" y="1715"/>
                    <a:pt x="1553" y="1701"/>
                    <a:pt x="1539" y="1687"/>
                  </a:cubicBezTo>
                  <a:lnTo>
                    <a:pt x="1469" y="1603"/>
                  </a:lnTo>
                  <a:lnTo>
                    <a:pt x="1385" y="1477"/>
                  </a:lnTo>
                  <a:lnTo>
                    <a:pt x="1357" y="1435"/>
                  </a:lnTo>
                  <a:cubicBezTo>
                    <a:pt x="1315" y="1365"/>
                    <a:pt x="1287" y="1295"/>
                    <a:pt x="1245" y="1225"/>
                  </a:cubicBezTo>
                  <a:cubicBezTo>
                    <a:pt x="1120" y="973"/>
                    <a:pt x="952" y="763"/>
                    <a:pt x="770" y="567"/>
                  </a:cubicBezTo>
                  <a:cubicBezTo>
                    <a:pt x="616" y="665"/>
                    <a:pt x="462" y="777"/>
                    <a:pt x="336" y="903"/>
                  </a:cubicBezTo>
                  <a:cubicBezTo>
                    <a:pt x="224" y="987"/>
                    <a:pt x="126" y="1099"/>
                    <a:pt x="28" y="1197"/>
                  </a:cubicBezTo>
                  <a:lnTo>
                    <a:pt x="0" y="1211"/>
                  </a:lnTo>
                  <a:cubicBezTo>
                    <a:pt x="56" y="1267"/>
                    <a:pt x="126" y="1309"/>
                    <a:pt x="210" y="1323"/>
                  </a:cubicBezTo>
                  <a:cubicBezTo>
                    <a:pt x="238" y="1337"/>
                    <a:pt x="252" y="1365"/>
                    <a:pt x="266" y="1393"/>
                  </a:cubicBezTo>
                  <a:lnTo>
                    <a:pt x="308" y="1463"/>
                  </a:lnTo>
                  <a:cubicBezTo>
                    <a:pt x="420" y="1645"/>
                    <a:pt x="518" y="1840"/>
                    <a:pt x="644" y="2022"/>
                  </a:cubicBezTo>
                  <a:cubicBezTo>
                    <a:pt x="893" y="2403"/>
                    <a:pt x="1229" y="2698"/>
                    <a:pt x="1686" y="2698"/>
                  </a:cubicBezTo>
                  <a:cubicBezTo>
                    <a:pt x="1716" y="2698"/>
                    <a:pt x="1746" y="2697"/>
                    <a:pt x="1777" y="2694"/>
                  </a:cubicBezTo>
                  <a:cubicBezTo>
                    <a:pt x="2211" y="2652"/>
                    <a:pt x="2589" y="2414"/>
                    <a:pt x="2799" y="2036"/>
                  </a:cubicBezTo>
                  <a:cubicBezTo>
                    <a:pt x="2911" y="1854"/>
                    <a:pt x="2995" y="1673"/>
                    <a:pt x="3093" y="1491"/>
                  </a:cubicBezTo>
                  <a:cubicBezTo>
                    <a:pt x="3135" y="1393"/>
                    <a:pt x="3177" y="1309"/>
                    <a:pt x="3219" y="1211"/>
                  </a:cubicBezTo>
                  <a:cubicBezTo>
                    <a:pt x="3233" y="1211"/>
                    <a:pt x="3247" y="1197"/>
                    <a:pt x="3247" y="1183"/>
                  </a:cubicBezTo>
                  <a:lnTo>
                    <a:pt x="3303" y="1085"/>
                  </a:lnTo>
                  <a:lnTo>
                    <a:pt x="3386" y="973"/>
                  </a:lnTo>
                  <a:cubicBezTo>
                    <a:pt x="3386" y="973"/>
                    <a:pt x="3400" y="959"/>
                    <a:pt x="3400" y="959"/>
                  </a:cubicBezTo>
                  <a:lnTo>
                    <a:pt x="3414" y="945"/>
                  </a:lnTo>
                  <a:lnTo>
                    <a:pt x="3442" y="917"/>
                  </a:lnTo>
                  <a:lnTo>
                    <a:pt x="3456" y="931"/>
                  </a:lnTo>
                  <a:cubicBezTo>
                    <a:pt x="3540" y="945"/>
                    <a:pt x="3610" y="1001"/>
                    <a:pt x="3652" y="1057"/>
                  </a:cubicBezTo>
                  <a:cubicBezTo>
                    <a:pt x="3806" y="1197"/>
                    <a:pt x="3834" y="1435"/>
                    <a:pt x="3876" y="1631"/>
                  </a:cubicBezTo>
                  <a:cubicBezTo>
                    <a:pt x="3960" y="1952"/>
                    <a:pt x="4128" y="2246"/>
                    <a:pt x="4380" y="2456"/>
                  </a:cubicBezTo>
                  <a:cubicBezTo>
                    <a:pt x="4588" y="2635"/>
                    <a:pt x="4845" y="2729"/>
                    <a:pt x="5107" y="2729"/>
                  </a:cubicBezTo>
                  <a:cubicBezTo>
                    <a:pt x="5215" y="2729"/>
                    <a:pt x="5323" y="2713"/>
                    <a:pt x="5429" y="2680"/>
                  </a:cubicBezTo>
                  <a:cubicBezTo>
                    <a:pt x="5737" y="2554"/>
                    <a:pt x="5989" y="2316"/>
                    <a:pt x="6129" y="2022"/>
                  </a:cubicBezTo>
                  <a:cubicBezTo>
                    <a:pt x="6241" y="1784"/>
                    <a:pt x="6325" y="1547"/>
                    <a:pt x="6395" y="1309"/>
                  </a:cubicBezTo>
                  <a:cubicBezTo>
                    <a:pt x="6423" y="1211"/>
                    <a:pt x="6465" y="1113"/>
                    <a:pt x="6521" y="1043"/>
                  </a:cubicBezTo>
                  <a:cubicBezTo>
                    <a:pt x="6535" y="1015"/>
                    <a:pt x="6563" y="1001"/>
                    <a:pt x="6591" y="1001"/>
                  </a:cubicBezTo>
                  <a:cubicBezTo>
                    <a:pt x="6604" y="1000"/>
                    <a:pt x="6617" y="999"/>
                    <a:pt x="6629" y="999"/>
                  </a:cubicBezTo>
                  <a:cubicBezTo>
                    <a:pt x="7011" y="999"/>
                    <a:pt x="7017" y="1610"/>
                    <a:pt x="7207" y="1840"/>
                  </a:cubicBezTo>
                  <a:cubicBezTo>
                    <a:pt x="7362" y="1996"/>
                    <a:pt x="7579" y="2080"/>
                    <a:pt x="7799" y="2080"/>
                  </a:cubicBezTo>
                  <a:cubicBezTo>
                    <a:pt x="7816" y="2080"/>
                    <a:pt x="7833" y="2079"/>
                    <a:pt x="7850" y="2078"/>
                  </a:cubicBezTo>
                  <a:cubicBezTo>
                    <a:pt x="7967" y="2088"/>
                    <a:pt x="8082" y="2092"/>
                    <a:pt x="8197" y="2092"/>
                  </a:cubicBezTo>
                  <a:cubicBezTo>
                    <a:pt x="8426" y="2092"/>
                    <a:pt x="8653" y="2074"/>
                    <a:pt x="8886" y="2036"/>
                  </a:cubicBezTo>
                  <a:cubicBezTo>
                    <a:pt x="9444" y="1930"/>
                    <a:pt x="9346" y="1105"/>
                    <a:pt x="8832" y="1105"/>
                  </a:cubicBezTo>
                  <a:cubicBezTo>
                    <a:pt x="8805" y="1105"/>
                    <a:pt x="8776" y="1108"/>
                    <a:pt x="8746" y="1113"/>
                  </a:cubicBezTo>
                  <a:cubicBezTo>
                    <a:pt x="8559" y="1150"/>
                    <a:pt x="8373" y="1163"/>
                    <a:pt x="8186" y="1163"/>
                  </a:cubicBezTo>
                  <a:cubicBezTo>
                    <a:pt x="8093" y="1163"/>
                    <a:pt x="8000" y="1159"/>
                    <a:pt x="7906" y="1155"/>
                  </a:cubicBezTo>
                  <a:cubicBezTo>
                    <a:pt x="7878" y="1085"/>
                    <a:pt x="7850" y="1001"/>
                    <a:pt x="7822" y="931"/>
                  </a:cubicBezTo>
                  <a:cubicBezTo>
                    <a:pt x="7595" y="456"/>
                    <a:pt x="7124" y="73"/>
                    <a:pt x="6618" y="73"/>
                  </a:cubicBezTo>
                  <a:cubicBezTo>
                    <a:pt x="6438" y="73"/>
                    <a:pt x="6253" y="121"/>
                    <a:pt x="6073" y="231"/>
                  </a:cubicBezTo>
                  <a:cubicBezTo>
                    <a:pt x="5597" y="525"/>
                    <a:pt x="5541" y="1057"/>
                    <a:pt x="5346" y="1519"/>
                  </a:cubicBezTo>
                  <a:cubicBezTo>
                    <a:pt x="5290" y="1652"/>
                    <a:pt x="5234" y="1803"/>
                    <a:pt x="5122" y="1803"/>
                  </a:cubicBezTo>
                  <a:cubicBezTo>
                    <a:pt x="5093" y="1803"/>
                    <a:pt x="5061" y="1793"/>
                    <a:pt x="5024" y="1771"/>
                  </a:cubicBezTo>
                  <a:cubicBezTo>
                    <a:pt x="4828" y="1659"/>
                    <a:pt x="4800" y="1435"/>
                    <a:pt x="4744" y="1253"/>
                  </a:cubicBezTo>
                  <a:cubicBezTo>
                    <a:pt x="4590" y="679"/>
                    <a:pt x="4282" y="175"/>
                    <a:pt x="3680" y="21"/>
                  </a:cubicBezTo>
                  <a:cubicBezTo>
                    <a:pt x="3611" y="7"/>
                    <a:pt x="3542" y="0"/>
                    <a:pt x="347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3179;p54"/>
            <p:cNvSpPr/>
            <p:nvPr/>
          </p:nvSpPr>
          <p:spPr>
            <a:xfrm>
              <a:off x="-3651333" y="1397688"/>
              <a:ext cx="627938" cy="955340"/>
            </a:xfrm>
            <a:custGeom>
              <a:avLst/>
              <a:gdLst/>
              <a:ahLst/>
              <a:cxnLst/>
              <a:rect l="l" t="t" r="r" b="b"/>
              <a:pathLst>
                <a:path w="8297" h="12623" extrusionOk="0">
                  <a:moveTo>
                    <a:pt x="704" y="0"/>
                  </a:moveTo>
                  <a:cubicBezTo>
                    <a:pt x="337" y="0"/>
                    <a:pt x="0" y="235"/>
                    <a:pt x="56" y="709"/>
                  </a:cubicBezTo>
                  <a:cubicBezTo>
                    <a:pt x="336" y="2975"/>
                    <a:pt x="993" y="5186"/>
                    <a:pt x="2015" y="7243"/>
                  </a:cubicBezTo>
                  <a:cubicBezTo>
                    <a:pt x="2547" y="8279"/>
                    <a:pt x="3204" y="9258"/>
                    <a:pt x="3960" y="10154"/>
                  </a:cubicBezTo>
                  <a:cubicBezTo>
                    <a:pt x="4758" y="11092"/>
                    <a:pt x="5751" y="11651"/>
                    <a:pt x="6675" y="12435"/>
                  </a:cubicBezTo>
                  <a:cubicBezTo>
                    <a:pt x="6830" y="12567"/>
                    <a:pt x="7000" y="12622"/>
                    <a:pt x="7165" y="12622"/>
                  </a:cubicBezTo>
                  <a:cubicBezTo>
                    <a:pt x="7770" y="12622"/>
                    <a:pt x="8296" y="11870"/>
                    <a:pt x="7724" y="11385"/>
                  </a:cubicBezTo>
                  <a:cubicBezTo>
                    <a:pt x="6983" y="10756"/>
                    <a:pt x="6115" y="10308"/>
                    <a:pt x="5443" y="9608"/>
                  </a:cubicBezTo>
                  <a:cubicBezTo>
                    <a:pt x="4646" y="8755"/>
                    <a:pt x="3974" y="7789"/>
                    <a:pt x="3428" y="6754"/>
                  </a:cubicBezTo>
                  <a:cubicBezTo>
                    <a:pt x="2435" y="4865"/>
                    <a:pt x="1805" y="2822"/>
                    <a:pt x="1539" y="709"/>
                  </a:cubicBezTo>
                  <a:cubicBezTo>
                    <a:pt x="1476" y="238"/>
                    <a:pt x="1074" y="0"/>
                    <a:pt x="70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3180;p54"/>
            <p:cNvSpPr/>
            <p:nvPr/>
          </p:nvSpPr>
          <p:spPr>
            <a:xfrm>
              <a:off x="-3914025" y="913775"/>
              <a:ext cx="592443" cy="582755"/>
            </a:xfrm>
            <a:custGeom>
              <a:avLst/>
              <a:gdLst/>
              <a:ahLst/>
              <a:cxnLst/>
              <a:rect l="l" t="t" r="r" b="b"/>
              <a:pathLst>
                <a:path w="7828" h="7700" extrusionOk="0">
                  <a:moveTo>
                    <a:pt x="4702" y="0"/>
                  </a:moveTo>
                  <a:cubicBezTo>
                    <a:pt x="4156" y="0"/>
                    <a:pt x="3933" y="680"/>
                    <a:pt x="3933" y="680"/>
                  </a:cubicBezTo>
                  <a:cubicBezTo>
                    <a:pt x="3629" y="376"/>
                    <a:pt x="3358" y="264"/>
                    <a:pt x="3123" y="264"/>
                  </a:cubicBezTo>
                  <a:cubicBezTo>
                    <a:pt x="2471" y="264"/>
                    <a:pt x="2100" y="1127"/>
                    <a:pt x="2100" y="1127"/>
                  </a:cubicBezTo>
                  <a:lnTo>
                    <a:pt x="2086" y="1113"/>
                  </a:lnTo>
                  <a:cubicBezTo>
                    <a:pt x="1926" y="1031"/>
                    <a:pt x="1756" y="993"/>
                    <a:pt x="1589" y="993"/>
                  </a:cubicBezTo>
                  <a:cubicBezTo>
                    <a:pt x="1188" y="993"/>
                    <a:pt x="804" y="1218"/>
                    <a:pt x="616" y="1603"/>
                  </a:cubicBezTo>
                  <a:cubicBezTo>
                    <a:pt x="1" y="2905"/>
                    <a:pt x="1204" y="4178"/>
                    <a:pt x="1204" y="4178"/>
                  </a:cubicBezTo>
                  <a:cubicBezTo>
                    <a:pt x="280" y="6081"/>
                    <a:pt x="2128" y="6501"/>
                    <a:pt x="2128" y="6501"/>
                  </a:cubicBezTo>
                  <a:cubicBezTo>
                    <a:pt x="1947" y="7304"/>
                    <a:pt x="2395" y="7699"/>
                    <a:pt x="3298" y="7699"/>
                  </a:cubicBezTo>
                  <a:cubicBezTo>
                    <a:pt x="3796" y="7699"/>
                    <a:pt x="4432" y="7579"/>
                    <a:pt x="5178" y="7340"/>
                  </a:cubicBezTo>
                  <a:cubicBezTo>
                    <a:pt x="7277" y="6669"/>
                    <a:pt x="5766" y="5535"/>
                    <a:pt x="5766" y="5535"/>
                  </a:cubicBezTo>
                  <a:cubicBezTo>
                    <a:pt x="7828" y="4269"/>
                    <a:pt x="6603" y="2541"/>
                    <a:pt x="5986" y="2541"/>
                  </a:cubicBezTo>
                  <a:cubicBezTo>
                    <a:pt x="5942" y="2541"/>
                    <a:pt x="5901" y="2550"/>
                    <a:pt x="5864" y="2569"/>
                  </a:cubicBezTo>
                  <a:cubicBezTo>
                    <a:pt x="5864" y="2569"/>
                    <a:pt x="6130" y="666"/>
                    <a:pt x="5122" y="120"/>
                  </a:cubicBezTo>
                  <a:cubicBezTo>
                    <a:pt x="4965" y="35"/>
                    <a:pt x="4825" y="0"/>
                    <a:pt x="4702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3181;p54"/>
            <p:cNvSpPr/>
            <p:nvPr/>
          </p:nvSpPr>
          <p:spPr>
            <a:xfrm>
              <a:off x="-3829261" y="999069"/>
              <a:ext cx="189585" cy="275409"/>
            </a:xfrm>
            <a:custGeom>
              <a:avLst/>
              <a:gdLst/>
              <a:ahLst/>
              <a:cxnLst/>
              <a:rect l="l" t="t" r="r" b="b"/>
              <a:pathLst>
                <a:path w="2505" h="3639" fill="none" extrusionOk="0">
                  <a:moveTo>
                    <a:pt x="0" y="1624"/>
                  </a:moveTo>
                  <a:cubicBezTo>
                    <a:pt x="0" y="1624"/>
                    <a:pt x="1217" y="3639"/>
                    <a:pt x="1861" y="2743"/>
                  </a:cubicBezTo>
                  <a:cubicBezTo>
                    <a:pt x="2505" y="1834"/>
                    <a:pt x="980" y="0"/>
                    <a:pt x="980" y="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3182;p54"/>
            <p:cNvSpPr/>
            <p:nvPr/>
          </p:nvSpPr>
          <p:spPr>
            <a:xfrm>
              <a:off x="-3688417" y="965163"/>
              <a:ext cx="203359" cy="279647"/>
            </a:xfrm>
            <a:custGeom>
              <a:avLst/>
              <a:gdLst/>
              <a:ahLst/>
              <a:cxnLst/>
              <a:rect l="l" t="t" r="r" b="b"/>
              <a:pathLst>
                <a:path w="2687" h="3695" fill="none" extrusionOk="0">
                  <a:moveTo>
                    <a:pt x="952" y="1"/>
                  </a:moveTo>
                  <a:cubicBezTo>
                    <a:pt x="952" y="1"/>
                    <a:pt x="2687" y="3695"/>
                    <a:pt x="0" y="319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6" name="Google Shape;3183;p54"/>
            <p:cNvSpPr/>
            <p:nvPr/>
          </p:nvSpPr>
          <p:spPr>
            <a:xfrm>
              <a:off x="-3579359" y="1108127"/>
              <a:ext cx="109134" cy="116551"/>
            </a:xfrm>
            <a:custGeom>
              <a:avLst/>
              <a:gdLst/>
              <a:ahLst/>
              <a:cxnLst/>
              <a:rect l="l" t="t" r="r" b="b"/>
              <a:pathLst>
                <a:path w="1442" h="1540" fill="none" extrusionOk="0">
                  <a:moveTo>
                    <a:pt x="1442" y="1"/>
                  </a:moveTo>
                  <a:cubicBezTo>
                    <a:pt x="1134" y="1540"/>
                    <a:pt x="0" y="686"/>
                    <a:pt x="0" y="686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7" name="Google Shape;3184;p54"/>
            <p:cNvSpPr/>
            <p:nvPr/>
          </p:nvSpPr>
          <p:spPr>
            <a:xfrm>
              <a:off x="-3727620" y="1108127"/>
              <a:ext cx="277528" cy="177475"/>
            </a:xfrm>
            <a:custGeom>
              <a:avLst/>
              <a:gdLst/>
              <a:ahLst/>
              <a:cxnLst/>
              <a:rect l="l" t="t" r="r" b="b"/>
              <a:pathLst>
                <a:path w="3667" h="2345" extrusionOk="0">
                  <a:moveTo>
                    <a:pt x="3667" y="1"/>
                  </a:moveTo>
                  <a:lnTo>
                    <a:pt x="3667" y="1"/>
                  </a:lnTo>
                  <a:cubicBezTo>
                    <a:pt x="2575" y="57"/>
                    <a:pt x="1512" y="323"/>
                    <a:pt x="532" y="798"/>
                  </a:cubicBezTo>
                  <a:cubicBezTo>
                    <a:pt x="196" y="966"/>
                    <a:pt x="0" y="1302"/>
                    <a:pt x="14" y="1680"/>
                  </a:cubicBezTo>
                  <a:cubicBezTo>
                    <a:pt x="45" y="2197"/>
                    <a:pt x="504" y="2345"/>
                    <a:pt x="1018" y="2345"/>
                  </a:cubicBezTo>
                  <a:cubicBezTo>
                    <a:pt x="1700" y="2345"/>
                    <a:pt x="2477" y="2086"/>
                    <a:pt x="2477" y="2086"/>
                  </a:cubicBezTo>
                  <a:lnTo>
                    <a:pt x="3667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8" name="Google Shape;3185;p54"/>
            <p:cNvSpPr/>
            <p:nvPr/>
          </p:nvSpPr>
          <p:spPr>
            <a:xfrm>
              <a:off x="-3727620" y="1108127"/>
              <a:ext cx="277528" cy="218268"/>
            </a:xfrm>
            <a:custGeom>
              <a:avLst/>
              <a:gdLst/>
              <a:ahLst/>
              <a:cxnLst/>
              <a:rect l="l" t="t" r="r" b="b"/>
              <a:pathLst>
                <a:path w="3667" h="2884" fill="none" extrusionOk="0">
                  <a:moveTo>
                    <a:pt x="2477" y="2086"/>
                  </a:moveTo>
                  <a:cubicBezTo>
                    <a:pt x="2477" y="2086"/>
                    <a:pt x="84" y="2883"/>
                    <a:pt x="14" y="1680"/>
                  </a:cubicBezTo>
                  <a:cubicBezTo>
                    <a:pt x="0" y="1302"/>
                    <a:pt x="196" y="966"/>
                    <a:pt x="532" y="798"/>
                  </a:cubicBezTo>
                  <a:cubicBezTo>
                    <a:pt x="1512" y="323"/>
                    <a:pt x="2575" y="57"/>
                    <a:pt x="3667" y="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9" name="Google Shape;3186;p54"/>
            <p:cNvSpPr/>
            <p:nvPr/>
          </p:nvSpPr>
          <p:spPr>
            <a:xfrm>
              <a:off x="-3753049" y="1404650"/>
              <a:ext cx="99598" cy="8552"/>
            </a:xfrm>
            <a:custGeom>
              <a:avLst/>
              <a:gdLst/>
              <a:ahLst/>
              <a:cxnLst/>
              <a:rect l="l" t="t" r="r" b="b"/>
              <a:pathLst>
                <a:path w="1316" h="113" fill="none" extrusionOk="0">
                  <a:moveTo>
                    <a:pt x="1" y="15"/>
                  </a:moveTo>
                  <a:cubicBezTo>
                    <a:pt x="434" y="113"/>
                    <a:pt x="882" y="113"/>
                    <a:pt x="1316" y="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0" name="Google Shape;3187;p54"/>
            <p:cNvSpPr/>
            <p:nvPr/>
          </p:nvSpPr>
          <p:spPr>
            <a:xfrm>
              <a:off x="-3582538" y="1331617"/>
              <a:ext cx="105956" cy="50859"/>
            </a:xfrm>
            <a:custGeom>
              <a:avLst/>
              <a:gdLst/>
              <a:ahLst/>
              <a:cxnLst/>
              <a:rect l="l" t="t" r="r" b="b"/>
              <a:pathLst>
                <a:path w="1400" h="672" fill="none" extrusionOk="0">
                  <a:moveTo>
                    <a:pt x="1" y="672"/>
                  </a:moveTo>
                  <a:cubicBezTo>
                    <a:pt x="504" y="574"/>
                    <a:pt x="994" y="350"/>
                    <a:pt x="1400" y="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1" name="Google Shape;3188;p54"/>
            <p:cNvSpPr/>
            <p:nvPr/>
          </p:nvSpPr>
          <p:spPr>
            <a:xfrm>
              <a:off x="-1495530" y="1122053"/>
              <a:ext cx="400739" cy="1054409"/>
            </a:xfrm>
            <a:custGeom>
              <a:avLst/>
              <a:gdLst/>
              <a:ahLst/>
              <a:cxnLst/>
              <a:rect l="l" t="t" r="r" b="b"/>
              <a:pathLst>
                <a:path w="5295" h="13932" extrusionOk="0">
                  <a:moveTo>
                    <a:pt x="4366" y="0"/>
                  </a:moveTo>
                  <a:cubicBezTo>
                    <a:pt x="3940" y="0"/>
                    <a:pt x="3456" y="368"/>
                    <a:pt x="3532" y="922"/>
                  </a:cubicBezTo>
                  <a:cubicBezTo>
                    <a:pt x="3839" y="3035"/>
                    <a:pt x="3769" y="5176"/>
                    <a:pt x="3308" y="7261"/>
                  </a:cubicBezTo>
                  <a:cubicBezTo>
                    <a:pt x="3056" y="8409"/>
                    <a:pt x="2650" y="9514"/>
                    <a:pt x="2104" y="10536"/>
                  </a:cubicBezTo>
                  <a:cubicBezTo>
                    <a:pt x="1642" y="11389"/>
                    <a:pt x="915" y="12061"/>
                    <a:pt x="369" y="12859"/>
                  </a:cubicBezTo>
                  <a:cubicBezTo>
                    <a:pt x="0" y="13412"/>
                    <a:pt x="500" y="13932"/>
                    <a:pt x="1023" y="13932"/>
                  </a:cubicBezTo>
                  <a:cubicBezTo>
                    <a:pt x="1254" y="13932"/>
                    <a:pt x="1489" y="13830"/>
                    <a:pt x="1656" y="13586"/>
                  </a:cubicBezTo>
                  <a:cubicBezTo>
                    <a:pt x="2342" y="12593"/>
                    <a:pt x="3168" y="11795"/>
                    <a:pt x="3686" y="10676"/>
                  </a:cubicBezTo>
                  <a:cubicBezTo>
                    <a:pt x="4175" y="9612"/>
                    <a:pt x="4553" y="8507"/>
                    <a:pt x="4805" y="7359"/>
                  </a:cubicBezTo>
                  <a:cubicBezTo>
                    <a:pt x="5239" y="5106"/>
                    <a:pt x="5295" y="2811"/>
                    <a:pt x="4959" y="544"/>
                  </a:cubicBezTo>
                  <a:cubicBezTo>
                    <a:pt x="4909" y="164"/>
                    <a:pt x="4650" y="0"/>
                    <a:pt x="4366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2" name="Google Shape;3189;p54"/>
            <p:cNvSpPr/>
            <p:nvPr/>
          </p:nvSpPr>
          <p:spPr>
            <a:xfrm>
              <a:off x="-1499011" y="653125"/>
              <a:ext cx="595924" cy="560732"/>
            </a:xfrm>
            <a:custGeom>
              <a:avLst/>
              <a:gdLst/>
              <a:ahLst/>
              <a:cxnLst/>
              <a:rect l="l" t="t" r="r" b="b"/>
              <a:pathLst>
                <a:path w="7874" h="7409" extrusionOk="0">
                  <a:moveTo>
                    <a:pt x="3798" y="0"/>
                  </a:moveTo>
                  <a:cubicBezTo>
                    <a:pt x="3515" y="0"/>
                    <a:pt x="3210" y="159"/>
                    <a:pt x="2934" y="639"/>
                  </a:cubicBezTo>
                  <a:cubicBezTo>
                    <a:pt x="2934" y="639"/>
                    <a:pt x="2616" y="166"/>
                    <a:pt x="2173" y="166"/>
                  </a:cubicBezTo>
                  <a:cubicBezTo>
                    <a:pt x="2007" y="166"/>
                    <a:pt x="1823" y="232"/>
                    <a:pt x="1633" y="415"/>
                  </a:cubicBezTo>
                  <a:cubicBezTo>
                    <a:pt x="807" y="1213"/>
                    <a:pt x="1563" y="2976"/>
                    <a:pt x="1563" y="2976"/>
                  </a:cubicBezTo>
                  <a:cubicBezTo>
                    <a:pt x="1548" y="2973"/>
                    <a:pt x="1534" y="2972"/>
                    <a:pt x="1519" y="2972"/>
                  </a:cubicBezTo>
                  <a:cubicBezTo>
                    <a:pt x="926" y="2972"/>
                    <a:pt x="0" y="5107"/>
                    <a:pt x="2430" y="5803"/>
                  </a:cubicBezTo>
                  <a:cubicBezTo>
                    <a:pt x="2430" y="5803"/>
                    <a:pt x="1283" y="7314"/>
                    <a:pt x="3480" y="7398"/>
                  </a:cubicBezTo>
                  <a:cubicBezTo>
                    <a:pt x="3641" y="7405"/>
                    <a:pt x="3796" y="7409"/>
                    <a:pt x="3946" y="7409"/>
                  </a:cubicBezTo>
                  <a:cubicBezTo>
                    <a:pt x="5832" y="7409"/>
                    <a:pt x="6753" y="6839"/>
                    <a:pt x="6208" y="5789"/>
                  </a:cubicBezTo>
                  <a:cubicBezTo>
                    <a:pt x="6208" y="5789"/>
                    <a:pt x="7874" y="4907"/>
                    <a:pt x="6474" y="3312"/>
                  </a:cubicBezTo>
                  <a:cubicBezTo>
                    <a:pt x="6474" y="3312"/>
                    <a:pt x="7314" y="1759"/>
                    <a:pt x="6376" y="667"/>
                  </a:cubicBezTo>
                  <a:cubicBezTo>
                    <a:pt x="6159" y="420"/>
                    <a:pt x="5861" y="293"/>
                    <a:pt x="5563" y="293"/>
                  </a:cubicBezTo>
                  <a:cubicBezTo>
                    <a:pt x="5304" y="293"/>
                    <a:pt x="5045" y="388"/>
                    <a:pt x="4837" y="583"/>
                  </a:cubicBezTo>
                  <a:cubicBezTo>
                    <a:pt x="4823" y="583"/>
                    <a:pt x="4823" y="597"/>
                    <a:pt x="4809" y="597"/>
                  </a:cubicBezTo>
                  <a:cubicBezTo>
                    <a:pt x="4809" y="597"/>
                    <a:pt x="4346" y="0"/>
                    <a:pt x="3798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3" name="Google Shape;3190;p54"/>
            <p:cNvSpPr/>
            <p:nvPr/>
          </p:nvSpPr>
          <p:spPr>
            <a:xfrm>
              <a:off x="-1209225" y="698307"/>
              <a:ext cx="179065" cy="271170"/>
            </a:xfrm>
            <a:custGeom>
              <a:avLst/>
              <a:gdLst/>
              <a:ahLst/>
              <a:cxnLst/>
              <a:rect l="l" t="t" r="r" b="b"/>
              <a:pathLst>
                <a:path w="2366" h="3583" fill="none" extrusionOk="0">
                  <a:moveTo>
                    <a:pt x="2365" y="1302"/>
                  </a:moveTo>
                  <a:cubicBezTo>
                    <a:pt x="2365" y="1302"/>
                    <a:pt x="1722" y="3583"/>
                    <a:pt x="868" y="2883"/>
                  </a:cubicBezTo>
                  <a:cubicBezTo>
                    <a:pt x="0" y="2183"/>
                    <a:pt x="980" y="0"/>
                    <a:pt x="980" y="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3191;p54"/>
            <p:cNvSpPr/>
            <p:nvPr/>
          </p:nvSpPr>
          <p:spPr>
            <a:xfrm>
              <a:off x="-1329937" y="701486"/>
              <a:ext cx="185422" cy="305076"/>
            </a:xfrm>
            <a:custGeom>
              <a:avLst/>
              <a:gdLst/>
              <a:ahLst/>
              <a:cxnLst/>
              <a:rect l="l" t="t" r="r" b="b"/>
              <a:pathLst>
                <a:path w="2450" h="4031" fill="none" extrusionOk="0">
                  <a:moveTo>
                    <a:pt x="700" y="0"/>
                  </a:moveTo>
                  <a:cubicBezTo>
                    <a:pt x="700" y="0"/>
                    <a:pt x="0" y="4030"/>
                    <a:pt x="2449" y="284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3192;p54"/>
            <p:cNvSpPr/>
            <p:nvPr/>
          </p:nvSpPr>
          <p:spPr>
            <a:xfrm>
              <a:off x="-1380796" y="878356"/>
              <a:ext cx="119730" cy="107015"/>
            </a:xfrm>
            <a:custGeom>
              <a:avLst/>
              <a:gdLst/>
              <a:ahLst/>
              <a:cxnLst/>
              <a:rect l="l" t="t" r="r" b="b"/>
              <a:pathLst>
                <a:path w="1582" h="1414" fill="none" extrusionOk="0">
                  <a:moveTo>
                    <a:pt x="1" y="0"/>
                  </a:moveTo>
                  <a:cubicBezTo>
                    <a:pt x="700" y="1414"/>
                    <a:pt x="1582" y="280"/>
                    <a:pt x="1582" y="280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3193;p54"/>
            <p:cNvSpPr/>
            <p:nvPr/>
          </p:nvSpPr>
          <p:spPr>
            <a:xfrm>
              <a:off x="-1398808" y="870182"/>
              <a:ext cx="314082" cy="142132"/>
            </a:xfrm>
            <a:custGeom>
              <a:avLst/>
              <a:gdLst/>
              <a:ahLst/>
              <a:cxnLst/>
              <a:rect l="l" t="t" r="r" b="b"/>
              <a:pathLst>
                <a:path w="4150" h="1878" extrusionOk="0">
                  <a:moveTo>
                    <a:pt x="1740" y="0"/>
                  </a:moveTo>
                  <a:cubicBezTo>
                    <a:pt x="1158" y="0"/>
                    <a:pt x="575" y="64"/>
                    <a:pt x="1" y="192"/>
                  </a:cubicBezTo>
                  <a:lnTo>
                    <a:pt x="1680" y="1871"/>
                  </a:lnTo>
                  <a:cubicBezTo>
                    <a:pt x="1680" y="1871"/>
                    <a:pt x="1786" y="1878"/>
                    <a:pt x="1953" y="1878"/>
                  </a:cubicBezTo>
                  <a:cubicBezTo>
                    <a:pt x="2599" y="1878"/>
                    <a:pt x="4150" y="1781"/>
                    <a:pt x="3961" y="836"/>
                  </a:cubicBezTo>
                  <a:cubicBezTo>
                    <a:pt x="3877" y="486"/>
                    <a:pt x="3583" y="206"/>
                    <a:pt x="3219" y="136"/>
                  </a:cubicBezTo>
                  <a:cubicBezTo>
                    <a:pt x="2730" y="46"/>
                    <a:pt x="2236" y="0"/>
                    <a:pt x="174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7" name="Google Shape;3194;p54"/>
            <p:cNvSpPr/>
            <p:nvPr/>
          </p:nvSpPr>
          <p:spPr>
            <a:xfrm>
              <a:off x="-1398808" y="865641"/>
              <a:ext cx="317791" cy="157874"/>
            </a:xfrm>
            <a:custGeom>
              <a:avLst/>
              <a:gdLst/>
              <a:ahLst/>
              <a:cxnLst/>
              <a:rect l="l" t="t" r="r" b="b"/>
              <a:pathLst>
                <a:path w="4199" h="2086" fill="none" extrusionOk="0">
                  <a:moveTo>
                    <a:pt x="1680" y="1931"/>
                  </a:moveTo>
                  <a:cubicBezTo>
                    <a:pt x="1680" y="1931"/>
                    <a:pt x="4199" y="2085"/>
                    <a:pt x="3961" y="896"/>
                  </a:cubicBezTo>
                  <a:cubicBezTo>
                    <a:pt x="3877" y="546"/>
                    <a:pt x="3583" y="266"/>
                    <a:pt x="3219" y="196"/>
                  </a:cubicBezTo>
                  <a:cubicBezTo>
                    <a:pt x="2156" y="0"/>
                    <a:pt x="1064" y="14"/>
                    <a:pt x="1" y="252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8" name="Google Shape;3195;p54"/>
            <p:cNvSpPr/>
            <p:nvPr/>
          </p:nvSpPr>
          <p:spPr>
            <a:xfrm>
              <a:off x="-1125596" y="1091174"/>
              <a:ext cx="96495" cy="25505"/>
            </a:xfrm>
            <a:custGeom>
              <a:avLst/>
              <a:gdLst/>
              <a:ahLst/>
              <a:cxnLst/>
              <a:rect l="l" t="t" r="r" b="b"/>
              <a:pathLst>
                <a:path w="1275" h="337" fill="none" extrusionOk="0">
                  <a:moveTo>
                    <a:pt x="1274" y="1"/>
                  </a:moveTo>
                  <a:cubicBezTo>
                    <a:pt x="882" y="211"/>
                    <a:pt x="449" y="323"/>
                    <a:pt x="1" y="337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9" name="Google Shape;3196;p54"/>
            <p:cNvSpPr/>
            <p:nvPr/>
          </p:nvSpPr>
          <p:spPr>
            <a:xfrm>
              <a:off x="-1315104" y="1092234"/>
              <a:ext cx="115491" cy="24445"/>
            </a:xfrm>
            <a:custGeom>
              <a:avLst/>
              <a:gdLst/>
              <a:ahLst/>
              <a:cxnLst/>
              <a:rect l="l" t="t" r="r" b="b"/>
              <a:pathLst>
                <a:path w="1526" h="323" fill="none" extrusionOk="0">
                  <a:moveTo>
                    <a:pt x="1525" y="295"/>
                  </a:moveTo>
                  <a:cubicBezTo>
                    <a:pt x="1008" y="323"/>
                    <a:pt x="476" y="225"/>
                    <a:pt x="0" y="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0" name="Google Shape;3197;p54"/>
            <p:cNvSpPr/>
            <p:nvPr/>
          </p:nvSpPr>
          <p:spPr>
            <a:xfrm>
              <a:off x="-3253169" y="1210979"/>
              <a:ext cx="549682" cy="517820"/>
            </a:xfrm>
            <a:custGeom>
              <a:avLst/>
              <a:gdLst/>
              <a:ahLst/>
              <a:cxnLst/>
              <a:rect l="l" t="t" r="r" b="b"/>
              <a:pathLst>
                <a:path w="7263" h="6842" extrusionOk="0">
                  <a:moveTo>
                    <a:pt x="1290" y="1"/>
                  </a:moveTo>
                  <a:cubicBezTo>
                    <a:pt x="1256" y="1"/>
                    <a:pt x="1227" y="9"/>
                    <a:pt x="1204" y="27"/>
                  </a:cubicBezTo>
                  <a:cubicBezTo>
                    <a:pt x="1092" y="125"/>
                    <a:pt x="1218" y="475"/>
                    <a:pt x="1512" y="825"/>
                  </a:cubicBezTo>
                  <a:cubicBezTo>
                    <a:pt x="1582" y="909"/>
                    <a:pt x="1652" y="993"/>
                    <a:pt x="1736" y="1063"/>
                  </a:cubicBezTo>
                  <a:cubicBezTo>
                    <a:pt x="0" y="2616"/>
                    <a:pt x="70" y="5373"/>
                    <a:pt x="1876" y="6842"/>
                  </a:cubicBezTo>
                  <a:cubicBezTo>
                    <a:pt x="3093" y="4575"/>
                    <a:pt x="4968" y="2728"/>
                    <a:pt x="7263" y="1552"/>
                  </a:cubicBezTo>
                  <a:cubicBezTo>
                    <a:pt x="6553" y="635"/>
                    <a:pt x="5461" y="100"/>
                    <a:pt x="4306" y="100"/>
                  </a:cubicBezTo>
                  <a:cubicBezTo>
                    <a:pt x="4210" y="100"/>
                    <a:pt x="4113" y="103"/>
                    <a:pt x="4016" y="111"/>
                  </a:cubicBezTo>
                  <a:cubicBezTo>
                    <a:pt x="3345" y="153"/>
                    <a:pt x="2701" y="377"/>
                    <a:pt x="2141" y="755"/>
                  </a:cubicBezTo>
                  <a:cubicBezTo>
                    <a:pt x="2085" y="657"/>
                    <a:pt x="2015" y="559"/>
                    <a:pt x="1932" y="461"/>
                  </a:cubicBezTo>
                  <a:cubicBezTo>
                    <a:pt x="1702" y="175"/>
                    <a:pt x="1445" y="1"/>
                    <a:pt x="1290" y="1"/>
                  </a:cubicBezTo>
                  <a:close/>
                </a:path>
              </a:pathLst>
            </a:custGeom>
            <a:solidFill>
              <a:srgbClr val="FFCA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1" name="Google Shape;3198;p54"/>
            <p:cNvSpPr/>
            <p:nvPr/>
          </p:nvSpPr>
          <p:spPr>
            <a:xfrm>
              <a:off x="-2133756" y="1029569"/>
              <a:ext cx="583588" cy="451446"/>
            </a:xfrm>
            <a:custGeom>
              <a:avLst/>
              <a:gdLst/>
              <a:ahLst/>
              <a:cxnLst/>
              <a:rect l="l" t="t" r="r" b="b"/>
              <a:pathLst>
                <a:path w="7711" h="5965" extrusionOk="0">
                  <a:moveTo>
                    <a:pt x="5929" y="0"/>
                  </a:moveTo>
                  <a:cubicBezTo>
                    <a:pt x="5782" y="0"/>
                    <a:pt x="5525" y="222"/>
                    <a:pt x="5332" y="549"/>
                  </a:cubicBezTo>
                  <a:cubicBezTo>
                    <a:pt x="5262" y="647"/>
                    <a:pt x="5206" y="759"/>
                    <a:pt x="5164" y="857"/>
                  </a:cubicBezTo>
                  <a:cubicBezTo>
                    <a:pt x="4615" y="583"/>
                    <a:pt x="4034" y="453"/>
                    <a:pt x="3463" y="453"/>
                  </a:cubicBezTo>
                  <a:cubicBezTo>
                    <a:pt x="2022" y="453"/>
                    <a:pt x="642" y="1277"/>
                    <a:pt x="0" y="2690"/>
                  </a:cubicBezTo>
                  <a:cubicBezTo>
                    <a:pt x="2575" y="3054"/>
                    <a:pt x="4954" y="4201"/>
                    <a:pt x="6857" y="5964"/>
                  </a:cubicBezTo>
                  <a:cubicBezTo>
                    <a:pt x="7711" y="4271"/>
                    <a:pt x="7179" y="2186"/>
                    <a:pt x="5598" y="1123"/>
                  </a:cubicBezTo>
                  <a:cubicBezTo>
                    <a:pt x="5668" y="1039"/>
                    <a:pt x="5738" y="941"/>
                    <a:pt x="5808" y="843"/>
                  </a:cubicBezTo>
                  <a:cubicBezTo>
                    <a:pt x="6031" y="465"/>
                    <a:pt x="6129" y="87"/>
                    <a:pt x="5989" y="17"/>
                  </a:cubicBezTo>
                  <a:cubicBezTo>
                    <a:pt x="5972" y="6"/>
                    <a:pt x="5952" y="0"/>
                    <a:pt x="5929" y="0"/>
                  </a:cubicBezTo>
                  <a:close/>
                </a:path>
              </a:pathLst>
            </a:custGeom>
            <a:solidFill>
              <a:srgbClr val="FFCA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" name="Google Shape;3199;p54"/>
            <p:cNvSpPr/>
            <p:nvPr/>
          </p:nvSpPr>
          <p:spPr>
            <a:xfrm>
              <a:off x="-3223502" y="1223619"/>
              <a:ext cx="1910604" cy="1910530"/>
            </a:xfrm>
            <a:custGeom>
              <a:avLst/>
              <a:gdLst/>
              <a:ahLst/>
              <a:cxnLst/>
              <a:rect l="l" t="t" r="r" b="b"/>
              <a:pathLst>
                <a:path w="25245" h="25244" extrusionOk="0">
                  <a:moveTo>
                    <a:pt x="12622" y="0"/>
                  </a:moveTo>
                  <a:cubicBezTo>
                    <a:pt x="5654" y="0"/>
                    <a:pt x="0" y="5653"/>
                    <a:pt x="0" y="12622"/>
                  </a:cubicBezTo>
                  <a:cubicBezTo>
                    <a:pt x="0" y="19591"/>
                    <a:pt x="5654" y="25244"/>
                    <a:pt x="12622" y="25244"/>
                  </a:cubicBezTo>
                  <a:cubicBezTo>
                    <a:pt x="19591" y="25244"/>
                    <a:pt x="25244" y="19591"/>
                    <a:pt x="25244" y="12622"/>
                  </a:cubicBezTo>
                  <a:cubicBezTo>
                    <a:pt x="25244" y="5653"/>
                    <a:pt x="19591" y="0"/>
                    <a:pt x="12622" y="0"/>
                  </a:cubicBezTo>
                  <a:close/>
                </a:path>
              </a:pathLst>
            </a:custGeom>
            <a:solidFill>
              <a:srgbClr val="4747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" name="Google Shape;3200;p54"/>
            <p:cNvSpPr/>
            <p:nvPr/>
          </p:nvSpPr>
          <p:spPr>
            <a:xfrm>
              <a:off x="-3172719" y="1354927"/>
              <a:ext cx="1808963" cy="1647911"/>
            </a:xfrm>
            <a:custGeom>
              <a:avLst/>
              <a:gdLst/>
              <a:ahLst/>
              <a:cxnLst/>
              <a:rect l="l" t="t" r="r" b="b"/>
              <a:pathLst>
                <a:path w="23902" h="21774" extrusionOk="0">
                  <a:moveTo>
                    <a:pt x="11951" y="0"/>
                  </a:moveTo>
                  <a:cubicBezTo>
                    <a:pt x="9167" y="0"/>
                    <a:pt x="6382" y="1064"/>
                    <a:pt x="4255" y="3191"/>
                  </a:cubicBezTo>
                  <a:cubicBezTo>
                    <a:pt x="1" y="7445"/>
                    <a:pt x="1" y="14329"/>
                    <a:pt x="4255" y="18583"/>
                  </a:cubicBezTo>
                  <a:cubicBezTo>
                    <a:pt x="6382" y="20710"/>
                    <a:pt x="9167" y="21774"/>
                    <a:pt x="11951" y="21774"/>
                  </a:cubicBezTo>
                  <a:cubicBezTo>
                    <a:pt x="14736" y="21774"/>
                    <a:pt x="17521" y="20710"/>
                    <a:pt x="19647" y="18583"/>
                  </a:cubicBezTo>
                  <a:cubicBezTo>
                    <a:pt x="23901" y="14329"/>
                    <a:pt x="23901" y="7445"/>
                    <a:pt x="19647" y="3191"/>
                  </a:cubicBezTo>
                  <a:cubicBezTo>
                    <a:pt x="17521" y="1064"/>
                    <a:pt x="14736" y="0"/>
                    <a:pt x="11951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" name="Google Shape;3201;p54"/>
            <p:cNvSpPr/>
            <p:nvPr/>
          </p:nvSpPr>
          <p:spPr>
            <a:xfrm>
              <a:off x="-2448291" y="1415246"/>
              <a:ext cx="91122" cy="70006"/>
            </a:xfrm>
            <a:custGeom>
              <a:avLst/>
              <a:gdLst/>
              <a:ahLst/>
              <a:cxnLst/>
              <a:rect l="l" t="t" r="r" b="b"/>
              <a:pathLst>
                <a:path w="1204" h="925" extrusionOk="0">
                  <a:moveTo>
                    <a:pt x="602" y="1"/>
                  </a:moveTo>
                  <a:cubicBezTo>
                    <a:pt x="0" y="1"/>
                    <a:pt x="0" y="924"/>
                    <a:pt x="602" y="924"/>
                  </a:cubicBezTo>
                  <a:cubicBezTo>
                    <a:pt x="1204" y="924"/>
                    <a:pt x="1204" y="1"/>
                    <a:pt x="602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" name="Google Shape;3202;p54"/>
            <p:cNvSpPr/>
            <p:nvPr/>
          </p:nvSpPr>
          <p:spPr>
            <a:xfrm>
              <a:off x="-3032859" y="2248735"/>
              <a:ext cx="90062" cy="71066"/>
            </a:xfrm>
            <a:custGeom>
              <a:avLst/>
              <a:gdLst/>
              <a:ahLst/>
              <a:cxnLst/>
              <a:rect l="l" t="t" r="r" b="b"/>
              <a:pathLst>
                <a:path w="1190" h="939" extrusionOk="0">
                  <a:moveTo>
                    <a:pt x="602" y="1"/>
                  </a:moveTo>
                  <a:cubicBezTo>
                    <a:pt x="0" y="1"/>
                    <a:pt x="0" y="938"/>
                    <a:pt x="602" y="938"/>
                  </a:cubicBezTo>
                  <a:cubicBezTo>
                    <a:pt x="1189" y="938"/>
                    <a:pt x="1189" y="1"/>
                    <a:pt x="602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" name="Google Shape;3203;p54"/>
            <p:cNvSpPr/>
            <p:nvPr/>
          </p:nvSpPr>
          <p:spPr>
            <a:xfrm>
              <a:off x="-1597928" y="1999892"/>
              <a:ext cx="90138" cy="69931"/>
            </a:xfrm>
            <a:custGeom>
              <a:avLst/>
              <a:gdLst/>
              <a:ahLst/>
              <a:cxnLst/>
              <a:rect l="l" t="t" r="r" b="b"/>
              <a:pathLst>
                <a:path w="1191" h="924" extrusionOk="0">
                  <a:moveTo>
                    <a:pt x="589" y="0"/>
                  </a:moveTo>
                  <a:cubicBezTo>
                    <a:pt x="1" y="0"/>
                    <a:pt x="1" y="924"/>
                    <a:pt x="589" y="924"/>
                  </a:cubicBezTo>
                  <a:cubicBezTo>
                    <a:pt x="1190" y="924"/>
                    <a:pt x="1190" y="0"/>
                    <a:pt x="589" y="0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" name="Google Shape;3204;p54"/>
            <p:cNvSpPr/>
            <p:nvPr/>
          </p:nvSpPr>
          <p:spPr>
            <a:xfrm>
              <a:off x="-2163424" y="2865092"/>
              <a:ext cx="91122" cy="70006"/>
            </a:xfrm>
            <a:custGeom>
              <a:avLst/>
              <a:gdLst/>
              <a:ahLst/>
              <a:cxnLst/>
              <a:rect l="l" t="t" r="r" b="b"/>
              <a:pathLst>
                <a:path w="1204" h="925" extrusionOk="0">
                  <a:moveTo>
                    <a:pt x="602" y="1"/>
                  </a:moveTo>
                  <a:cubicBezTo>
                    <a:pt x="1" y="1"/>
                    <a:pt x="1" y="924"/>
                    <a:pt x="602" y="924"/>
                  </a:cubicBezTo>
                  <a:cubicBezTo>
                    <a:pt x="1204" y="924"/>
                    <a:pt x="1190" y="1"/>
                    <a:pt x="602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" name="Google Shape;3205;p54"/>
            <p:cNvSpPr/>
            <p:nvPr/>
          </p:nvSpPr>
          <p:spPr>
            <a:xfrm>
              <a:off x="-2389032" y="1628140"/>
              <a:ext cx="134639" cy="657757"/>
            </a:xfrm>
            <a:custGeom>
              <a:avLst/>
              <a:gdLst/>
              <a:ahLst/>
              <a:cxnLst/>
              <a:rect l="l" t="t" r="r" b="b"/>
              <a:pathLst>
                <a:path w="1779" h="8691" fill="none" extrusionOk="0">
                  <a:moveTo>
                    <a:pt x="1" y="0"/>
                  </a:moveTo>
                  <a:lnTo>
                    <a:pt x="1778" y="8690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" name="Google Shape;3206;p54"/>
            <p:cNvSpPr/>
            <p:nvPr/>
          </p:nvSpPr>
          <p:spPr>
            <a:xfrm>
              <a:off x="-2432398" y="1546555"/>
              <a:ext cx="101717" cy="131461"/>
            </a:xfrm>
            <a:custGeom>
              <a:avLst/>
              <a:gdLst/>
              <a:ahLst/>
              <a:cxnLst/>
              <a:rect l="l" t="t" r="r" b="b"/>
              <a:pathLst>
                <a:path w="1344" h="1737" extrusionOk="0">
                  <a:moveTo>
                    <a:pt x="350" y="1"/>
                  </a:moveTo>
                  <a:lnTo>
                    <a:pt x="0" y="1736"/>
                  </a:lnTo>
                  <a:lnTo>
                    <a:pt x="0" y="1736"/>
                  </a:lnTo>
                  <a:lnTo>
                    <a:pt x="616" y="1302"/>
                  </a:lnTo>
                  <a:lnTo>
                    <a:pt x="1344" y="1456"/>
                  </a:lnTo>
                  <a:lnTo>
                    <a:pt x="350" y="1"/>
                  </a:lnTo>
                  <a:close/>
                </a:path>
              </a:pathLst>
            </a:custGeom>
            <a:solidFill>
              <a:srgbClr val="FFCA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" name="Google Shape;3207;p54"/>
            <p:cNvSpPr/>
            <p:nvPr/>
          </p:nvSpPr>
          <p:spPr>
            <a:xfrm>
              <a:off x="-2254469" y="1830439"/>
              <a:ext cx="76" cy="448040"/>
            </a:xfrm>
            <a:custGeom>
              <a:avLst/>
              <a:gdLst/>
              <a:ahLst/>
              <a:cxnLst/>
              <a:rect l="l" t="t" r="r" b="b"/>
              <a:pathLst>
                <a:path w="1" h="5920" extrusionOk="0">
                  <a:moveTo>
                    <a:pt x="0" y="0"/>
                  </a:moveTo>
                  <a:lnTo>
                    <a:pt x="0" y="5919"/>
                  </a:lnTo>
                </a:path>
              </a:pathLst>
            </a:custGeom>
            <a:solidFill>
              <a:srgbClr val="00DEB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" name="Google Shape;3208;p54"/>
            <p:cNvSpPr/>
            <p:nvPr/>
          </p:nvSpPr>
          <p:spPr>
            <a:xfrm>
              <a:off x="-2254469" y="1830439"/>
              <a:ext cx="76" cy="448040"/>
            </a:xfrm>
            <a:custGeom>
              <a:avLst/>
              <a:gdLst/>
              <a:ahLst/>
              <a:cxnLst/>
              <a:rect l="l" t="t" r="r" b="b"/>
              <a:pathLst>
                <a:path w="1" h="5920" fill="none" extrusionOk="0">
                  <a:moveTo>
                    <a:pt x="0" y="0"/>
                  </a:moveTo>
                  <a:lnTo>
                    <a:pt x="0" y="5919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" name="Google Shape;3209;p54"/>
            <p:cNvSpPr/>
            <p:nvPr/>
          </p:nvSpPr>
          <p:spPr>
            <a:xfrm>
              <a:off x="-2306387" y="1746734"/>
              <a:ext cx="103836" cy="123968"/>
            </a:xfrm>
            <a:custGeom>
              <a:avLst/>
              <a:gdLst/>
              <a:ahLst/>
              <a:cxnLst/>
              <a:rect l="l" t="t" r="r" b="b"/>
              <a:pathLst>
                <a:path w="1372" h="1638" extrusionOk="0">
                  <a:moveTo>
                    <a:pt x="686" y="1"/>
                  </a:moveTo>
                  <a:lnTo>
                    <a:pt x="0" y="1638"/>
                  </a:lnTo>
                  <a:lnTo>
                    <a:pt x="686" y="1344"/>
                  </a:lnTo>
                  <a:lnTo>
                    <a:pt x="1372" y="1638"/>
                  </a:lnTo>
                  <a:lnTo>
                    <a:pt x="1372" y="1638"/>
                  </a:lnTo>
                  <a:lnTo>
                    <a:pt x="686" y="1"/>
                  </a:ln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3210;p54"/>
            <p:cNvSpPr/>
            <p:nvPr/>
          </p:nvSpPr>
          <p:spPr>
            <a:xfrm>
              <a:off x="-2305328" y="2199996"/>
              <a:ext cx="84764" cy="84840"/>
            </a:xfrm>
            <a:custGeom>
              <a:avLst/>
              <a:gdLst/>
              <a:ahLst/>
              <a:cxnLst/>
              <a:rect l="l" t="t" r="r" b="b"/>
              <a:pathLst>
                <a:path w="1120" h="1121" extrusionOk="0">
                  <a:moveTo>
                    <a:pt x="560" y="1"/>
                  </a:moveTo>
                  <a:cubicBezTo>
                    <a:pt x="252" y="1"/>
                    <a:pt x="0" y="253"/>
                    <a:pt x="0" y="561"/>
                  </a:cubicBezTo>
                  <a:cubicBezTo>
                    <a:pt x="0" y="868"/>
                    <a:pt x="252" y="1120"/>
                    <a:pt x="560" y="1120"/>
                  </a:cubicBezTo>
                  <a:cubicBezTo>
                    <a:pt x="868" y="1120"/>
                    <a:pt x="1120" y="868"/>
                    <a:pt x="1120" y="561"/>
                  </a:cubicBezTo>
                  <a:cubicBezTo>
                    <a:pt x="1120" y="253"/>
                    <a:pt x="868" y="1"/>
                    <a:pt x="560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3211;p54"/>
            <p:cNvSpPr/>
            <p:nvPr/>
          </p:nvSpPr>
          <p:spPr>
            <a:xfrm>
              <a:off x="-2914265" y="1920501"/>
              <a:ext cx="544384" cy="479676"/>
            </a:xfrm>
            <a:custGeom>
              <a:avLst/>
              <a:gdLst/>
              <a:ahLst/>
              <a:cxnLst/>
              <a:rect l="l" t="t" r="r" b="b"/>
              <a:pathLst>
                <a:path w="7193" h="6338" extrusionOk="0">
                  <a:moveTo>
                    <a:pt x="3599" y="0"/>
                  </a:moveTo>
                  <a:cubicBezTo>
                    <a:pt x="3211" y="0"/>
                    <a:pt x="2817" y="72"/>
                    <a:pt x="2435" y="224"/>
                  </a:cubicBezTo>
                  <a:cubicBezTo>
                    <a:pt x="798" y="867"/>
                    <a:pt x="0" y="2700"/>
                    <a:pt x="644" y="4338"/>
                  </a:cubicBezTo>
                  <a:cubicBezTo>
                    <a:pt x="1136" y="5579"/>
                    <a:pt x="2333" y="6338"/>
                    <a:pt x="3595" y="6338"/>
                  </a:cubicBezTo>
                  <a:cubicBezTo>
                    <a:pt x="3982" y="6338"/>
                    <a:pt x="4376" y="6266"/>
                    <a:pt x="4758" y="6115"/>
                  </a:cubicBezTo>
                  <a:cubicBezTo>
                    <a:pt x="6381" y="5471"/>
                    <a:pt x="7193" y="3638"/>
                    <a:pt x="6549" y="2001"/>
                  </a:cubicBezTo>
                  <a:cubicBezTo>
                    <a:pt x="6057" y="759"/>
                    <a:pt x="4860" y="0"/>
                    <a:pt x="3599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3212;p54"/>
            <p:cNvSpPr/>
            <p:nvPr/>
          </p:nvSpPr>
          <p:spPr>
            <a:xfrm>
              <a:off x="-2825338" y="1970225"/>
              <a:ext cx="414208" cy="365092"/>
            </a:xfrm>
            <a:custGeom>
              <a:avLst/>
              <a:gdLst/>
              <a:ahLst/>
              <a:cxnLst/>
              <a:rect l="l" t="t" r="r" b="b"/>
              <a:pathLst>
                <a:path w="5473" h="4824" extrusionOk="0">
                  <a:moveTo>
                    <a:pt x="2422" y="0"/>
                  </a:moveTo>
                  <a:cubicBezTo>
                    <a:pt x="1092" y="0"/>
                    <a:pt x="1" y="1078"/>
                    <a:pt x="15" y="2421"/>
                  </a:cubicBezTo>
                  <a:lnTo>
                    <a:pt x="15" y="2505"/>
                  </a:lnTo>
                  <a:lnTo>
                    <a:pt x="1708" y="2505"/>
                  </a:lnTo>
                  <a:lnTo>
                    <a:pt x="239" y="3429"/>
                  </a:lnTo>
                  <a:cubicBezTo>
                    <a:pt x="664" y="4347"/>
                    <a:pt x="1544" y="4823"/>
                    <a:pt x="2427" y="4823"/>
                  </a:cubicBezTo>
                  <a:cubicBezTo>
                    <a:pt x="3199" y="4823"/>
                    <a:pt x="3974" y="4459"/>
                    <a:pt x="4451" y="3709"/>
                  </a:cubicBezTo>
                  <a:cubicBezTo>
                    <a:pt x="5472" y="2113"/>
                    <a:pt x="4325" y="0"/>
                    <a:pt x="242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" name="Google Shape;3213;p54"/>
            <p:cNvSpPr/>
            <p:nvPr/>
          </p:nvSpPr>
          <p:spPr>
            <a:xfrm>
              <a:off x="-2838053" y="1794566"/>
              <a:ext cx="373947" cy="112691"/>
            </a:xfrm>
            <a:custGeom>
              <a:avLst/>
              <a:gdLst/>
              <a:ahLst/>
              <a:cxnLst/>
              <a:rect l="l" t="t" r="r" b="b"/>
              <a:pathLst>
                <a:path w="4941" h="1489" extrusionOk="0">
                  <a:moveTo>
                    <a:pt x="1525" y="1"/>
                  </a:moveTo>
                  <a:cubicBezTo>
                    <a:pt x="685" y="1"/>
                    <a:pt x="83" y="154"/>
                    <a:pt x="43" y="418"/>
                  </a:cubicBezTo>
                  <a:cubicBezTo>
                    <a:pt x="1" y="796"/>
                    <a:pt x="1036" y="1244"/>
                    <a:pt x="2380" y="1412"/>
                  </a:cubicBezTo>
                  <a:cubicBezTo>
                    <a:pt x="2758" y="1463"/>
                    <a:pt x="3120" y="1488"/>
                    <a:pt x="3445" y="1488"/>
                  </a:cubicBezTo>
                  <a:cubicBezTo>
                    <a:pt x="4265" y="1488"/>
                    <a:pt x="4854" y="1332"/>
                    <a:pt x="4884" y="1062"/>
                  </a:cubicBezTo>
                  <a:cubicBezTo>
                    <a:pt x="4940" y="698"/>
                    <a:pt x="3891" y="250"/>
                    <a:pt x="2562" y="68"/>
                  </a:cubicBezTo>
                  <a:cubicBezTo>
                    <a:pt x="2194" y="22"/>
                    <a:pt x="1842" y="1"/>
                    <a:pt x="1525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" name="Google Shape;3214;p54"/>
            <p:cNvSpPr/>
            <p:nvPr/>
          </p:nvSpPr>
          <p:spPr>
            <a:xfrm>
              <a:off x="-2196270" y="1797896"/>
              <a:ext cx="548698" cy="480281"/>
            </a:xfrm>
            <a:custGeom>
              <a:avLst/>
              <a:gdLst/>
              <a:ahLst/>
              <a:cxnLst/>
              <a:rect l="l" t="t" r="r" b="b"/>
              <a:pathLst>
                <a:path w="7250" h="6346" extrusionOk="0">
                  <a:moveTo>
                    <a:pt x="3621" y="0"/>
                  </a:moveTo>
                  <a:cubicBezTo>
                    <a:pt x="2528" y="0"/>
                    <a:pt x="1463" y="570"/>
                    <a:pt x="882" y="1592"/>
                  </a:cubicBezTo>
                  <a:cubicBezTo>
                    <a:pt x="1" y="3103"/>
                    <a:pt x="518" y="5034"/>
                    <a:pt x="2030" y="5916"/>
                  </a:cubicBezTo>
                  <a:cubicBezTo>
                    <a:pt x="2533" y="6207"/>
                    <a:pt x="3082" y="6345"/>
                    <a:pt x="3621" y="6345"/>
                  </a:cubicBezTo>
                  <a:cubicBezTo>
                    <a:pt x="4716" y="6345"/>
                    <a:pt x="5777" y="5776"/>
                    <a:pt x="6368" y="4754"/>
                  </a:cubicBezTo>
                  <a:cubicBezTo>
                    <a:pt x="7249" y="3243"/>
                    <a:pt x="6731" y="1312"/>
                    <a:pt x="5206" y="430"/>
                  </a:cubicBezTo>
                  <a:cubicBezTo>
                    <a:pt x="4707" y="139"/>
                    <a:pt x="4161" y="0"/>
                    <a:pt x="3621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" name="Google Shape;3215;p54"/>
            <p:cNvSpPr/>
            <p:nvPr/>
          </p:nvSpPr>
          <p:spPr>
            <a:xfrm>
              <a:off x="-2152828" y="1848906"/>
              <a:ext cx="409896" cy="365244"/>
            </a:xfrm>
            <a:custGeom>
              <a:avLst/>
              <a:gdLst/>
              <a:ahLst/>
              <a:cxnLst/>
              <a:rect l="l" t="t" r="r" b="b"/>
              <a:pathLst>
                <a:path w="5416" h="4826" extrusionOk="0">
                  <a:moveTo>
                    <a:pt x="3044" y="1"/>
                  </a:moveTo>
                  <a:cubicBezTo>
                    <a:pt x="2829" y="1"/>
                    <a:pt x="2610" y="30"/>
                    <a:pt x="2393" y="92"/>
                  </a:cubicBezTo>
                  <a:cubicBezTo>
                    <a:pt x="560" y="596"/>
                    <a:pt x="0" y="2919"/>
                    <a:pt x="1414" y="4192"/>
                  </a:cubicBezTo>
                  <a:cubicBezTo>
                    <a:pt x="1891" y="4627"/>
                    <a:pt x="2466" y="4825"/>
                    <a:pt x="3030" y="4825"/>
                  </a:cubicBezTo>
                  <a:cubicBezTo>
                    <a:pt x="4137" y="4825"/>
                    <a:pt x="5203" y="4062"/>
                    <a:pt x="5416" y="2821"/>
                  </a:cubicBezTo>
                  <a:lnTo>
                    <a:pt x="3751" y="2331"/>
                  </a:lnTo>
                  <a:lnTo>
                    <a:pt x="5388" y="1869"/>
                  </a:lnTo>
                  <a:cubicBezTo>
                    <a:pt x="5374" y="1841"/>
                    <a:pt x="5360" y="1799"/>
                    <a:pt x="5360" y="1771"/>
                  </a:cubicBezTo>
                  <a:cubicBezTo>
                    <a:pt x="5070" y="703"/>
                    <a:pt x="4095" y="1"/>
                    <a:pt x="3044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" name="Google Shape;3216;p54"/>
            <p:cNvSpPr/>
            <p:nvPr/>
          </p:nvSpPr>
          <p:spPr>
            <a:xfrm>
              <a:off x="-2181436" y="1662576"/>
              <a:ext cx="356994" cy="186406"/>
            </a:xfrm>
            <a:custGeom>
              <a:avLst/>
              <a:gdLst/>
              <a:ahLst/>
              <a:cxnLst/>
              <a:rect l="l" t="t" r="r" b="b"/>
              <a:pathLst>
                <a:path w="4717" h="2463" extrusionOk="0">
                  <a:moveTo>
                    <a:pt x="4118" y="1"/>
                  </a:moveTo>
                  <a:cubicBezTo>
                    <a:pt x="3653" y="1"/>
                    <a:pt x="2881" y="226"/>
                    <a:pt x="2058" y="623"/>
                  </a:cubicBezTo>
                  <a:cubicBezTo>
                    <a:pt x="840" y="1225"/>
                    <a:pt x="1" y="1966"/>
                    <a:pt x="169" y="2302"/>
                  </a:cubicBezTo>
                  <a:cubicBezTo>
                    <a:pt x="218" y="2411"/>
                    <a:pt x="369" y="2462"/>
                    <a:pt x="592" y="2462"/>
                  </a:cubicBezTo>
                  <a:cubicBezTo>
                    <a:pt x="1058" y="2462"/>
                    <a:pt x="1836" y="2238"/>
                    <a:pt x="2659" y="1840"/>
                  </a:cubicBezTo>
                  <a:cubicBezTo>
                    <a:pt x="3863" y="1253"/>
                    <a:pt x="4716" y="497"/>
                    <a:pt x="4548" y="161"/>
                  </a:cubicBezTo>
                  <a:cubicBezTo>
                    <a:pt x="4494" y="52"/>
                    <a:pt x="4341" y="1"/>
                    <a:pt x="4118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" name="Google Shape;3217;p54"/>
            <p:cNvSpPr/>
            <p:nvPr/>
          </p:nvSpPr>
          <p:spPr>
            <a:xfrm>
              <a:off x="-2686614" y="2294447"/>
              <a:ext cx="904557" cy="442970"/>
            </a:xfrm>
            <a:custGeom>
              <a:avLst/>
              <a:gdLst/>
              <a:ahLst/>
              <a:cxnLst/>
              <a:rect l="l" t="t" r="r" b="b"/>
              <a:pathLst>
                <a:path w="11952" h="5853" extrusionOk="0">
                  <a:moveTo>
                    <a:pt x="10185" y="1"/>
                  </a:moveTo>
                  <a:cubicBezTo>
                    <a:pt x="9789" y="1"/>
                    <a:pt x="9387" y="62"/>
                    <a:pt x="9013" y="110"/>
                  </a:cubicBezTo>
                  <a:cubicBezTo>
                    <a:pt x="8355" y="194"/>
                    <a:pt x="7683" y="292"/>
                    <a:pt x="7011" y="390"/>
                  </a:cubicBezTo>
                  <a:cubicBezTo>
                    <a:pt x="5864" y="572"/>
                    <a:pt x="4731" y="782"/>
                    <a:pt x="3583" y="1020"/>
                  </a:cubicBezTo>
                  <a:cubicBezTo>
                    <a:pt x="2604" y="1216"/>
                    <a:pt x="1" y="1356"/>
                    <a:pt x="281" y="3203"/>
                  </a:cubicBezTo>
                  <a:cubicBezTo>
                    <a:pt x="421" y="4098"/>
                    <a:pt x="1260" y="4672"/>
                    <a:pt x="1904" y="5022"/>
                  </a:cubicBezTo>
                  <a:cubicBezTo>
                    <a:pt x="2939" y="5573"/>
                    <a:pt x="4087" y="5852"/>
                    <a:pt x="5239" y="5852"/>
                  </a:cubicBezTo>
                  <a:cubicBezTo>
                    <a:pt x="5988" y="5852"/>
                    <a:pt x="6737" y="5735"/>
                    <a:pt x="7459" y="5498"/>
                  </a:cubicBezTo>
                  <a:cubicBezTo>
                    <a:pt x="8985" y="5008"/>
                    <a:pt x="10664" y="4056"/>
                    <a:pt x="11489" y="2405"/>
                  </a:cubicBezTo>
                  <a:cubicBezTo>
                    <a:pt x="11909" y="1566"/>
                    <a:pt x="11951" y="446"/>
                    <a:pt x="11056" y="138"/>
                  </a:cubicBezTo>
                  <a:cubicBezTo>
                    <a:pt x="10779" y="36"/>
                    <a:pt x="10484" y="1"/>
                    <a:pt x="10185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" name="Google Shape;3218;p54"/>
            <p:cNvSpPr/>
            <p:nvPr/>
          </p:nvSpPr>
          <p:spPr>
            <a:xfrm>
              <a:off x="-2600790" y="2350301"/>
              <a:ext cx="717016" cy="313174"/>
            </a:xfrm>
            <a:custGeom>
              <a:avLst/>
              <a:gdLst/>
              <a:ahLst/>
              <a:cxnLst/>
              <a:rect l="l" t="t" r="r" b="b"/>
              <a:pathLst>
                <a:path w="9474" h="4138" extrusionOk="0">
                  <a:moveTo>
                    <a:pt x="8142" y="1"/>
                  </a:moveTo>
                  <a:cubicBezTo>
                    <a:pt x="7796" y="1"/>
                    <a:pt x="7448" y="56"/>
                    <a:pt x="7123" y="100"/>
                  </a:cubicBezTo>
                  <a:cubicBezTo>
                    <a:pt x="6591" y="184"/>
                    <a:pt x="6059" y="268"/>
                    <a:pt x="5528" y="352"/>
                  </a:cubicBezTo>
                  <a:cubicBezTo>
                    <a:pt x="4632" y="506"/>
                    <a:pt x="3722" y="674"/>
                    <a:pt x="2827" y="869"/>
                  </a:cubicBezTo>
                  <a:cubicBezTo>
                    <a:pt x="2057" y="1023"/>
                    <a:pt x="0" y="1177"/>
                    <a:pt x="294" y="2437"/>
                  </a:cubicBezTo>
                  <a:cubicBezTo>
                    <a:pt x="420" y="3052"/>
                    <a:pt x="1106" y="3416"/>
                    <a:pt x="1638" y="3640"/>
                  </a:cubicBezTo>
                  <a:cubicBezTo>
                    <a:pt x="2434" y="3971"/>
                    <a:pt x="3279" y="4138"/>
                    <a:pt x="4125" y="4138"/>
                  </a:cubicBezTo>
                  <a:cubicBezTo>
                    <a:pt x="4781" y="4138"/>
                    <a:pt x="5438" y="4038"/>
                    <a:pt x="6073" y="3836"/>
                  </a:cubicBezTo>
                  <a:cubicBezTo>
                    <a:pt x="7263" y="3472"/>
                    <a:pt x="8564" y="2787"/>
                    <a:pt x="9166" y="1625"/>
                  </a:cubicBezTo>
                  <a:cubicBezTo>
                    <a:pt x="9474" y="1037"/>
                    <a:pt x="9460" y="282"/>
                    <a:pt x="8746" y="72"/>
                  </a:cubicBezTo>
                  <a:cubicBezTo>
                    <a:pt x="8549" y="20"/>
                    <a:pt x="8346" y="1"/>
                    <a:pt x="8142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" name="Google Shape;3219;p54"/>
            <p:cNvSpPr/>
            <p:nvPr/>
          </p:nvSpPr>
          <p:spPr>
            <a:xfrm>
              <a:off x="-2466303" y="2425605"/>
              <a:ext cx="33981" cy="217209"/>
            </a:xfrm>
            <a:custGeom>
              <a:avLst/>
              <a:gdLst/>
              <a:ahLst/>
              <a:cxnLst/>
              <a:rect l="l" t="t" r="r" b="b"/>
              <a:pathLst>
                <a:path w="449" h="2870" fill="none" extrusionOk="0">
                  <a:moveTo>
                    <a:pt x="294" y="0"/>
                  </a:moveTo>
                  <a:cubicBezTo>
                    <a:pt x="0" y="952"/>
                    <a:pt x="56" y="1959"/>
                    <a:pt x="448" y="2869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" name="Google Shape;3220;p54"/>
            <p:cNvSpPr/>
            <p:nvPr/>
          </p:nvSpPr>
          <p:spPr>
            <a:xfrm>
              <a:off x="-2298970" y="2399116"/>
              <a:ext cx="35041" cy="263754"/>
            </a:xfrm>
            <a:custGeom>
              <a:avLst/>
              <a:gdLst/>
              <a:ahLst/>
              <a:cxnLst/>
              <a:rect l="l" t="t" r="r" b="b"/>
              <a:pathLst>
                <a:path w="463" h="3485" fill="none" extrusionOk="0">
                  <a:moveTo>
                    <a:pt x="56" y="1"/>
                  </a:moveTo>
                  <a:cubicBezTo>
                    <a:pt x="0" y="1176"/>
                    <a:pt x="140" y="2351"/>
                    <a:pt x="462" y="3485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" name="Google Shape;3221;p54"/>
            <p:cNvSpPr/>
            <p:nvPr/>
          </p:nvSpPr>
          <p:spPr>
            <a:xfrm>
              <a:off x="-2168721" y="2374746"/>
              <a:ext cx="77423" cy="252174"/>
            </a:xfrm>
            <a:custGeom>
              <a:avLst/>
              <a:gdLst/>
              <a:ahLst/>
              <a:cxnLst/>
              <a:rect l="l" t="t" r="r" b="b"/>
              <a:pathLst>
                <a:path w="1023" h="3332" fill="none" extrusionOk="0">
                  <a:moveTo>
                    <a:pt x="1" y="1"/>
                  </a:moveTo>
                  <a:cubicBezTo>
                    <a:pt x="686" y="966"/>
                    <a:pt x="1022" y="2142"/>
                    <a:pt x="938" y="333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" name="Google Shape;3222;p54"/>
            <p:cNvSpPr/>
            <p:nvPr/>
          </p:nvSpPr>
          <p:spPr>
            <a:xfrm>
              <a:off x="-2038473" y="2355674"/>
              <a:ext cx="75304" cy="194958"/>
            </a:xfrm>
            <a:custGeom>
              <a:avLst/>
              <a:gdLst/>
              <a:ahLst/>
              <a:cxnLst/>
              <a:rect l="l" t="t" r="r" b="b"/>
              <a:pathLst>
                <a:path w="995" h="2576" fill="none" extrusionOk="0">
                  <a:moveTo>
                    <a:pt x="1" y="1"/>
                  </a:moveTo>
                  <a:cubicBezTo>
                    <a:pt x="658" y="687"/>
                    <a:pt x="994" y="1624"/>
                    <a:pt x="924" y="2576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" name="Google Shape;3070;p54"/>
          <p:cNvGrpSpPr/>
          <p:nvPr/>
        </p:nvGrpSpPr>
        <p:grpSpPr>
          <a:xfrm>
            <a:off x="914400" y="3015489"/>
            <a:ext cx="681328" cy="851661"/>
            <a:chOff x="4452425" y="2107100"/>
            <a:chExt cx="2109475" cy="2252249"/>
          </a:xfrm>
        </p:grpSpPr>
        <p:sp>
          <p:nvSpPr>
            <p:cNvPr id="117" name="Google Shape;3071;p54"/>
            <p:cNvSpPr/>
            <p:nvPr/>
          </p:nvSpPr>
          <p:spPr>
            <a:xfrm>
              <a:off x="6121557" y="2445923"/>
              <a:ext cx="364059" cy="593590"/>
            </a:xfrm>
            <a:custGeom>
              <a:avLst/>
              <a:gdLst/>
              <a:ahLst/>
              <a:cxnLst/>
              <a:rect l="l" t="t" r="r" b="b"/>
              <a:pathLst>
                <a:path w="6982" h="11384" extrusionOk="0">
                  <a:moveTo>
                    <a:pt x="6189" y="0"/>
                  </a:moveTo>
                  <a:cubicBezTo>
                    <a:pt x="5732" y="0"/>
                    <a:pt x="5241" y="314"/>
                    <a:pt x="5226" y="905"/>
                  </a:cubicBezTo>
                  <a:cubicBezTo>
                    <a:pt x="5184" y="3928"/>
                    <a:pt x="4862" y="9022"/>
                    <a:pt x="1042" y="9623"/>
                  </a:cubicBezTo>
                  <a:cubicBezTo>
                    <a:pt x="0" y="9784"/>
                    <a:pt x="55" y="11384"/>
                    <a:pt x="1023" y="11384"/>
                  </a:cubicBezTo>
                  <a:cubicBezTo>
                    <a:pt x="1069" y="11384"/>
                    <a:pt x="1117" y="11380"/>
                    <a:pt x="1168" y="11372"/>
                  </a:cubicBezTo>
                  <a:cubicBezTo>
                    <a:pt x="6178" y="10589"/>
                    <a:pt x="6905" y="4936"/>
                    <a:pt x="6975" y="779"/>
                  </a:cubicBezTo>
                  <a:cubicBezTo>
                    <a:pt x="6982" y="251"/>
                    <a:pt x="6599" y="0"/>
                    <a:pt x="618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" name="Google Shape;3072;p54"/>
            <p:cNvSpPr/>
            <p:nvPr/>
          </p:nvSpPr>
          <p:spPr>
            <a:xfrm>
              <a:off x="6220680" y="2107100"/>
              <a:ext cx="341221" cy="395657"/>
            </a:xfrm>
            <a:custGeom>
              <a:avLst/>
              <a:gdLst/>
              <a:ahLst/>
              <a:cxnLst/>
              <a:rect l="l" t="t" r="r" b="b"/>
              <a:pathLst>
                <a:path w="6544" h="7588" extrusionOk="0">
                  <a:moveTo>
                    <a:pt x="4738" y="1"/>
                  </a:moveTo>
                  <a:cubicBezTo>
                    <a:pt x="4738" y="1"/>
                    <a:pt x="4123" y="43"/>
                    <a:pt x="3969" y="631"/>
                  </a:cubicBezTo>
                  <a:cubicBezTo>
                    <a:pt x="3969" y="631"/>
                    <a:pt x="3555" y="68"/>
                    <a:pt x="3110" y="68"/>
                  </a:cubicBezTo>
                  <a:cubicBezTo>
                    <a:pt x="2900" y="68"/>
                    <a:pt x="2683" y="193"/>
                    <a:pt x="2499" y="561"/>
                  </a:cubicBezTo>
                  <a:cubicBezTo>
                    <a:pt x="1940" y="1722"/>
                    <a:pt x="2891" y="2506"/>
                    <a:pt x="2891" y="2506"/>
                  </a:cubicBezTo>
                  <a:cubicBezTo>
                    <a:pt x="2765" y="2408"/>
                    <a:pt x="2541" y="2408"/>
                    <a:pt x="2387" y="2394"/>
                  </a:cubicBezTo>
                  <a:cubicBezTo>
                    <a:pt x="2298" y="2387"/>
                    <a:pt x="2209" y="2384"/>
                    <a:pt x="2120" y="2384"/>
                  </a:cubicBezTo>
                  <a:cubicBezTo>
                    <a:pt x="1832" y="2384"/>
                    <a:pt x="1546" y="2420"/>
                    <a:pt x="1268" y="2506"/>
                  </a:cubicBezTo>
                  <a:cubicBezTo>
                    <a:pt x="750" y="2660"/>
                    <a:pt x="163" y="3149"/>
                    <a:pt x="288" y="3765"/>
                  </a:cubicBezTo>
                  <a:lnTo>
                    <a:pt x="302" y="3821"/>
                  </a:lnTo>
                  <a:cubicBezTo>
                    <a:pt x="418" y="4144"/>
                    <a:pt x="715" y="4320"/>
                    <a:pt x="1017" y="4320"/>
                  </a:cubicBezTo>
                  <a:cubicBezTo>
                    <a:pt x="1225" y="4320"/>
                    <a:pt x="1436" y="4236"/>
                    <a:pt x="1590" y="4059"/>
                  </a:cubicBezTo>
                  <a:cubicBezTo>
                    <a:pt x="1755" y="3842"/>
                    <a:pt x="2103" y="3480"/>
                    <a:pt x="2539" y="3480"/>
                  </a:cubicBezTo>
                  <a:cubicBezTo>
                    <a:pt x="2694" y="3480"/>
                    <a:pt x="2859" y="3526"/>
                    <a:pt x="3031" y="3639"/>
                  </a:cubicBezTo>
                  <a:cubicBezTo>
                    <a:pt x="3878" y="4213"/>
                    <a:pt x="2911" y="5320"/>
                    <a:pt x="2110" y="5320"/>
                  </a:cubicBezTo>
                  <a:cubicBezTo>
                    <a:pt x="2090" y="5320"/>
                    <a:pt x="2071" y="5320"/>
                    <a:pt x="2052" y="5318"/>
                  </a:cubicBezTo>
                  <a:cubicBezTo>
                    <a:pt x="2022" y="5321"/>
                    <a:pt x="1992" y="5323"/>
                    <a:pt x="1963" y="5323"/>
                  </a:cubicBezTo>
                  <a:cubicBezTo>
                    <a:pt x="1551" y="5323"/>
                    <a:pt x="1191" y="5053"/>
                    <a:pt x="1086" y="4661"/>
                  </a:cubicBezTo>
                  <a:cubicBezTo>
                    <a:pt x="1016" y="4493"/>
                    <a:pt x="890" y="4353"/>
                    <a:pt x="736" y="4283"/>
                  </a:cubicBezTo>
                  <a:cubicBezTo>
                    <a:pt x="676" y="4251"/>
                    <a:pt x="613" y="4236"/>
                    <a:pt x="551" y="4236"/>
                  </a:cubicBezTo>
                  <a:cubicBezTo>
                    <a:pt x="397" y="4236"/>
                    <a:pt x="254" y="4329"/>
                    <a:pt x="204" y="4479"/>
                  </a:cubicBezTo>
                  <a:cubicBezTo>
                    <a:pt x="0" y="5115"/>
                    <a:pt x="539" y="6505"/>
                    <a:pt x="2111" y="6505"/>
                  </a:cubicBezTo>
                  <a:cubicBezTo>
                    <a:pt x="2371" y="6505"/>
                    <a:pt x="2658" y="6467"/>
                    <a:pt x="2975" y="6382"/>
                  </a:cubicBezTo>
                  <a:lnTo>
                    <a:pt x="2975" y="6382"/>
                  </a:lnTo>
                  <a:cubicBezTo>
                    <a:pt x="2975" y="6382"/>
                    <a:pt x="2527" y="6578"/>
                    <a:pt x="2499" y="6984"/>
                  </a:cubicBezTo>
                  <a:cubicBezTo>
                    <a:pt x="2499" y="7317"/>
                    <a:pt x="2767" y="7587"/>
                    <a:pt x="3095" y="7587"/>
                  </a:cubicBezTo>
                  <a:cubicBezTo>
                    <a:pt x="3111" y="7587"/>
                    <a:pt x="3127" y="7587"/>
                    <a:pt x="3143" y="7585"/>
                  </a:cubicBezTo>
                  <a:lnTo>
                    <a:pt x="5452" y="7417"/>
                  </a:lnTo>
                  <a:cubicBezTo>
                    <a:pt x="5928" y="7389"/>
                    <a:pt x="6250" y="6914"/>
                    <a:pt x="6124" y="6466"/>
                  </a:cubicBezTo>
                  <a:cubicBezTo>
                    <a:pt x="6068" y="6284"/>
                    <a:pt x="5914" y="6144"/>
                    <a:pt x="5718" y="6102"/>
                  </a:cubicBezTo>
                  <a:cubicBezTo>
                    <a:pt x="5718" y="6102"/>
                    <a:pt x="6543" y="1"/>
                    <a:pt x="4738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" name="Google Shape;3073;p54"/>
            <p:cNvSpPr/>
            <p:nvPr/>
          </p:nvSpPr>
          <p:spPr>
            <a:xfrm>
              <a:off x="6427581" y="2139950"/>
              <a:ext cx="17572" cy="84679"/>
            </a:xfrm>
            <a:custGeom>
              <a:avLst/>
              <a:gdLst/>
              <a:ahLst/>
              <a:cxnLst/>
              <a:rect l="l" t="t" r="r" b="b"/>
              <a:pathLst>
                <a:path w="337" h="1624" fill="none" extrusionOk="0">
                  <a:moveTo>
                    <a:pt x="1" y="1"/>
                  </a:moveTo>
                  <a:lnTo>
                    <a:pt x="337" y="1624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" name="Google Shape;3074;p54"/>
            <p:cNvSpPr/>
            <p:nvPr/>
          </p:nvSpPr>
          <p:spPr>
            <a:xfrm>
              <a:off x="6375074" y="2436902"/>
              <a:ext cx="51100" cy="2972"/>
            </a:xfrm>
            <a:custGeom>
              <a:avLst/>
              <a:gdLst/>
              <a:ahLst/>
              <a:cxnLst/>
              <a:rect l="l" t="t" r="r" b="b"/>
              <a:pathLst>
                <a:path w="980" h="57" fill="none" extrusionOk="0">
                  <a:moveTo>
                    <a:pt x="0" y="57"/>
                  </a:moveTo>
                  <a:lnTo>
                    <a:pt x="980" y="1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" name="Google Shape;3075;p54"/>
            <p:cNvSpPr/>
            <p:nvPr/>
          </p:nvSpPr>
          <p:spPr>
            <a:xfrm>
              <a:off x="6481601" y="2424545"/>
              <a:ext cx="37230" cy="4432"/>
            </a:xfrm>
            <a:custGeom>
              <a:avLst/>
              <a:gdLst/>
              <a:ahLst/>
              <a:cxnLst/>
              <a:rect l="l" t="t" r="r" b="b"/>
              <a:pathLst>
                <a:path w="714" h="85" fill="none" extrusionOk="0">
                  <a:moveTo>
                    <a:pt x="0" y="84"/>
                  </a:moveTo>
                  <a:lnTo>
                    <a:pt x="714" y="0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" name="Google Shape;3076;p54"/>
            <p:cNvSpPr/>
            <p:nvPr/>
          </p:nvSpPr>
          <p:spPr>
            <a:xfrm>
              <a:off x="4688839" y="3840896"/>
              <a:ext cx="406659" cy="386272"/>
            </a:xfrm>
            <a:custGeom>
              <a:avLst/>
              <a:gdLst/>
              <a:ahLst/>
              <a:cxnLst/>
              <a:rect l="l" t="t" r="r" b="b"/>
              <a:pathLst>
                <a:path w="7799" h="7408" extrusionOk="0">
                  <a:moveTo>
                    <a:pt x="4621" y="0"/>
                  </a:moveTo>
                  <a:cubicBezTo>
                    <a:pt x="3738" y="0"/>
                    <a:pt x="3174" y="1230"/>
                    <a:pt x="2505" y="2321"/>
                  </a:cubicBezTo>
                  <a:cubicBezTo>
                    <a:pt x="1442" y="4042"/>
                    <a:pt x="1" y="7065"/>
                    <a:pt x="2645" y="7387"/>
                  </a:cubicBezTo>
                  <a:cubicBezTo>
                    <a:pt x="2755" y="7400"/>
                    <a:pt x="2859" y="7407"/>
                    <a:pt x="2958" y="7407"/>
                  </a:cubicBezTo>
                  <a:cubicBezTo>
                    <a:pt x="5260" y="7407"/>
                    <a:pt x="4912" y="3832"/>
                    <a:pt x="4912" y="3832"/>
                  </a:cubicBezTo>
                  <a:lnTo>
                    <a:pt x="5346" y="3594"/>
                  </a:lnTo>
                  <a:cubicBezTo>
                    <a:pt x="5346" y="3594"/>
                    <a:pt x="5358" y="4480"/>
                    <a:pt x="5753" y="4480"/>
                  </a:cubicBezTo>
                  <a:cubicBezTo>
                    <a:pt x="5976" y="4480"/>
                    <a:pt x="6322" y="4198"/>
                    <a:pt x="6857" y="3315"/>
                  </a:cubicBezTo>
                  <a:cubicBezTo>
                    <a:pt x="7799" y="1758"/>
                    <a:pt x="7329" y="1514"/>
                    <a:pt x="6942" y="1514"/>
                  </a:cubicBezTo>
                  <a:cubicBezTo>
                    <a:pt x="6765" y="1514"/>
                    <a:pt x="6606" y="1565"/>
                    <a:pt x="6606" y="1565"/>
                  </a:cubicBezTo>
                  <a:cubicBezTo>
                    <a:pt x="5775" y="428"/>
                    <a:pt x="5142" y="0"/>
                    <a:pt x="4621" y="0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" name="Google Shape;3077;p54"/>
            <p:cNvSpPr/>
            <p:nvPr/>
          </p:nvSpPr>
          <p:spPr>
            <a:xfrm>
              <a:off x="4993090" y="3922499"/>
              <a:ext cx="40202" cy="45990"/>
            </a:xfrm>
            <a:custGeom>
              <a:avLst/>
              <a:gdLst/>
              <a:ahLst/>
              <a:cxnLst/>
              <a:rect l="l" t="t" r="r" b="b"/>
              <a:pathLst>
                <a:path w="771" h="882" extrusionOk="0">
                  <a:moveTo>
                    <a:pt x="771" y="0"/>
                  </a:moveTo>
                  <a:cubicBezTo>
                    <a:pt x="435" y="224"/>
                    <a:pt x="183" y="532"/>
                    <a:pt x="1" y="882"/>
                  </a:cubicBezTo>
                  <a:lnTo>
                    <a:pt x="771" y="0"/>
                  </a:lnTo>
                  <a:close/>
                </a:path>
              </a:pathLst>
            </a:custGeom>
            <a:solidFill>
              <a:srgbClr val="8C04EE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" name="Google Shape;3078;p54"/>
            <p:cNvSpPr/>
            <p:nvPr/>
          </p:nvSpPr>
          <p:spPr>
            <a:xfrm>
              <a:off x="4993090" y="3922499"/>
              <a:ext cx="40202" cy="45990"/>
            </a:xfrm>
            <a:custGeom>
              <a:avLst/>
              <a:gdLst/>
              <a:ahLst/>
              <a:cxnLst/>
              <a:rect l="l" t="t" r="r" b="b"/>
              <a:pathLst>
                <a:path w="771" h="882" fill="none" extrusionOk="0">
                  <a:moveTo>
                    <a:pt x="771" y="0"/>
                  </a:moveTo>
                  <a:cubicBezTo>
                    <a:pt x="435" y="224"/>
                    <a:pt x="183" y="532"/>
                    <a:pt x="1" y="882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" name="Google Shape;3079;p54"/>
            <p:cNvSpPr/>
            <p:nvPr/>
          </p:nvSpPr>
          <p:spPr>
            <a:xfrm>
              <a:off x="4968322" y="4004206"/>
              <a:ext cx="6622" cy="24142"/>
            </a:xfrm>
            <a:custGeom>
              <a:avLst/>
              <a:gdLst/>
              <a:ahLst/>
              <a:cxnLst/>
              <a:rect l="l" t="t" r="r" b="b"/>
              <a:pathLst>
                <a:path w="127" h="463" extrusionOk="0">
                  <a:moveTo>
                    <a:pt x="126" y="1"/>
                  </a:moveTo>
                  <a:cubicBezTo>
                    <a:pt x="42" y="141"/>
                    <a:pt x="0" y="294"/>
                    <a:pt x="0" y="462"/>
                  </a:cubicBezTo>
                  <a:lnTo>
                    <a:pt x="126" y="1"/>
                  </a:lnTo>
                  <a:close/>
                </a:path>
              </a:pathLst>
            </a:custGeom>
            <a:solidFill>
              <a:srgbClr val="8C04EE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" name="Google Shape;3080;p54"/>
            <p:cNvSpPr/>
            <p:nvPr/>
          </p:nvSpPr>
          <p:spPr>
            <a:xfrm>
              <a:off x="4968322" y="4004206"/>
              <a:ext cx="6622" cy="24142"/>
            </a:xfrm>
            <a:custGeom>
              <a:avLst/>
              <a:gdLst/>
              <a:ahLst/>
              <a:cxnLst/>
              <a:rect l="l" t="t" r="r" b="b"/>
              <a:pathLst>
                <a:path w="127" h="463" fill="none" extrusionOk="0">
                  <a:moveTo>
                    <a:pt x="126" y="1"/>
                  </a:moveTo>
                  <a:cubicBezTo>
                    <a:pt x="42" y="141"/>
                    <a:pt x="0" y="294"/>
                    <a:pt x="0" y="462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" name="Google Shape;3081;p54"/>
            <p:cNvSpPr/>
            <p:nvPr/>
          </p:nvSpPr>
          <p:spPr>
            <a:xfrm>
              <a:off x="4933283" y="3975006"/>
              <a:ext cx="11732" cy="65752"/>
            </a:xfrm>
            <a:custGeom>
              <a:avLst/>
              <a:gdLst/>
              <a:ahLst/>
              <a:cxnLst/>
              <a:rect l="l" t="t" r="r" b="b"/>
              <a:pathLst>
                <a:path w="225" h="1261" extrusionOk="0">
                  <a:moveTo>
                    <a:pt x="224" y="1260"/>
                  </a:moveTo>
                  <a:lnTo>
                    <a:pt x="0" y="1"/>
                  </a:lnTo>
                </a:path>
              </a:pathLst>
            </a:custGeom>
            <a:solidFill>
              <a:srgbClr val="8C04EE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" name="Google Shape;3082;p54"/>
            <p:cNvSpPr/>
            <p:nvPr/>
          </p:nvSpPr>
          <p:spPr>
            <a:xfrm>
              <a:off x="4929633" y="3975006"/>
              <a:ext cx="16112" cy="65752"/>
            </a:xfrm>
            <a:custGeom>
              <a:avLst/>
              <a:gdLst/>
              <a:ahLst/>
              <a:cxnLst/>
              <a:rect l="l" t="t" r="r" b="b"/>
              <a:pathLst>
                <a:path w="309" h="1261" extrusionOk="0">
                  <a:moveTo>
                    <a:pt x="56" y="1"/>
                  </a:moveTo>
                  <a:cubicBezTo>
                    <a:pt x="28" y="113"/>
                    <a:pt x="0" y="225"/>
                    <a:pt x="0" y="337"/>
                  </a:cubicBezTo>
                  <a:cubicBezTo>
                    <a:pt x="0" y="547"/>
                    <a:pt x="28" y="770"/>
                    <a:pt x="112" y="966"/>
                  </a:cubicBezTo>
                  <a:cubicBezTo>
                    <a:pt x="154" y="1064"/>
                    <a:pt x="210" y="1162"/>
                    <a:pt x="294" y="1260"/>
                  </a:cubicBezTo>
                  <a:lnTo>
                    <a:pt x="308" y="1260"/>
                  </a:lnTo>
                  <a:lnTo>
                    <a:pt x="196" y="631"/>
                  </a:lnTo>
                  <a:lnTo>
                    <a:pt x="8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9" name="Google Shape;3083;p54"/>
            <p:cNvSpPr/>
            <p:nvPr/>
          </p:nvSpPr>
          <p:spPr>
            <a:xfrm>
              <a:off x="4901163" y="4007126"/>
              <a:ext cx="43852" cy="33632"/>
            </a:xfrm>
            <a:custGeom>
              <a:avLst/>
              <a:gdLst/>
              <a:ahLst/>
              <a:cxnLst/>
              <a:rect l="l" t="t" r="r" b="b"/>
              <a:pathLst>
                <a:path w="841" h="645" extrusionOk="0">
                  <a:moveTo>
                    <a:pt x="840" y="644"/>
                  </a:moveTo>
                  <a:lnTo>
                    <a:pt x="1" y="1"/>
                  </a:lnTo>
                </a:path>
              </a:pathLst>
            </a:custGeom>
            <a:solidFill>
              <a:srgbClr val="8C04EE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0" name="Google Shape;3084;p54"/>
            <p:cNvSpPr/>
            <p:nvPr/>
          </p:nvSpPr>
          <p:spPr>
            <a:xfrm>
              <a:off x="4901163" y="4006396"/>
              <a:ext cx="44582" cy="34362"/>
            </a:xfrm>
            <a:custGeom>
              <a:avLst/>
              <a:gdLst/>
              <a:ahLst/>
              <a:cxnLst/>
              <a:rect l="l" t="t" r="r" b="b"/>
              <a:pathLst>
                <a:path w="855" h="659" extrusionOk="0">
                  <a:moveTo>
                    <a:pt x="15" y="1"/>
                  </a:moveTo>
                  <a:lnTo>
                    <a:pt x="1" y="15"/>
                  </a:lnTo>
                  <a:cubicBezTo>
                    <a:pt x="29" y="113"/>
                    <a:pt x="71" y="196"/>
                    <a:pt x="141" y="266"/>
                  </a:cubicBezTo>
                  <a:cubicBezTo>
                    <a:pt x="197" y="336"/>
                    <a:pt x="253" y="406"/>
                    <a:pt x="337" y="462"/>
                  </a:cubicBezTo>
                  <a:cubicBezTo>
                    <a:pt x="407" y="518"/>
                    <a:pt x="477" y="560"/>
                    <a:pt x="560" y="588"/>
                  </a:cubicBezTo>
                  <a:cubicBezTo>
                    <a:pt x="644" y="630"/>
                    <a:pt x="742" y="658"/>
                    <a:pt x="840" y="658"/>
                  </a:cubicBezTo>
                  <a:lnTo>
                    <a:pt x="854" y="644"/>
                  </a:lnTo>
                  <a:lnTo>
                    <a:pt x="435" y="308"/>
                  </a:lnTo>
                  <a:lnTo>
                    <a:pt x="15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1" name="Google Shape;3085;p54"/>
            <p:cNvSpPr/>
            <p:nvPr/>
          </p:nvSpPr>
          <p:spPr>
            <a:xfrm>
              <a:off x="4779306" y="4170594"/>
              <a:ext cx="117529" cy="36656"/>
            </a:xfrm>
            <a:custGeom>
              <a:avLst/>
              <a:gdLst/>
              <a:ahLst/>
              <a:cxnLst/>
              <a:rect l="l" t="t" r="r" b="b"/>
              <a:pathLst>
                <a:path w="2254" h="703" extrusionOk="0">
                  <a:moveTo>
                    <a:pt x="15" y="0"/>
                  </a:moveTo>
                  <a:lnTo>
                    <a:pt x="1" y="14"/>
                  </a:lnTo>
                  <a:cubicBezTo>
                    <a:pt x="57" y="112"/>
                    <a:pt x="127" y="196"/>
                    <a:pt x="197" y="280"/>
                  </a:cubicBezTo>
                  <a:cubicBezTo>
                    <a:pt x="281" y="350"/>
                    <a:pt x="365" y="420"/>
                    <a:pt x="463" y="490"/>
                  </a:cubicBezTo>
                  <a:cubicBezTo>
                    <a:pt x="645" y="616"/>
                    <a:pt x="868" y="686"/>
                    <a:pt x="1092" y="700"/>
                  </a:cubicBezTo>
                  <a:cubicBezTo>
                    <a:pt x="1120" y="701"/>
                    <a:pt x="1149" y="702"/>
                    <a:pt x="1177" y="702"/>
                  </a:cubicBezTo>
                  <a:cubicBezTo>
                    <a:pt x="1375" y="702"/>
                    <a:pt x="1579" y="660"/>
                    <a:pt x="1750" y="574"/>
                  </a:cubicBezTo>
                  <a:cubicBezTo>
                    <a:pt x="1960" y="490"/>
                    <a:pt x="2128" y="350"/>
                    <a:pt x="2254" y="168"/>
                  </a:cubicBezTo>
                  <a:lnTo>
                    <a:pt x="2240" y="140"/>
                  </a:lnTo>
                  <a:cubicBezTo>
                    <a:pt x="2086" y="266"/>
                    <a:pt x="1904" y="378"/>
                    <a:pt x="1708" y="448"/>
                  </a:cubicBezTo>
                  <a:cubicBezTo>
                    <a:pt x="1538" y="496"/>
                    <a:pt x="1368" y="535"/>
                    <a:pt x="1188" y="535"/>
                  </a:cubicBezTo>
                  <a:cubicBezTo>
                    <a:pt x="1161" y="535"/>
                    <a:pt x="1134" y="534"/>
                    <a:pt x="1106" y="532"/>
                  </a:cubicBezTo>
                  <a:cubicBezTo>
                    <a:pt x="896" y="518"/>
                    <a:pt x="701" y="462"/>
                    <a:pt x="519" y="364"/>
                  </a:cubicBezTo>
                  <a:cubicBezTo>
                    <a:pt x="421" y="322"/>
                    <a:pt x="337" y="266"/>
                    <a:pt x="253" y="210"/>
                  </a:cubicBezTo>
                  <a:cubicBezTo>
                    <a:pt x="169" y="140"/>
                    <a:pt x="99" y="70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2" name="Google Shape;3086;p54"/>
            <p:cNvSpPr/>
            <p:nvPr/>
          </p:nvSpPr>
          <p:spPr>
            <a:xfrm>
              <a:off x="5006230" y="3717422"/>
              <a:ext cx="414481" cy="381110"/>
            </a:xfrm>
            <a:custGeom>
              <a:avLst/>
              <a:gdLst/>
              <a:ahLst/>
              <a:cxnLst/>
              <a:rect l="l" t="t" r="r" b="b"/>
              <a:pathLst>
                <a:path w="7949" h="7309" extrusionOk="0">
                  <a:moveTo>
                    <a:pt x="6809" y="0"/>
                  </a:moveTo>
                  <a:cubicBezTo>
                    <a:pt x="6280" y="0"/>
                    <a:pt x="5680" y="517"/>
                    <a:pt x="5850" y="1205"/>
                  </a:cubicBezTo>
                  <a:cubicBezTo>
                    <a:pt x="6130" y="2254"/>
                    <a:pt x="5962" y="4031"/>
                    <a:pt x="5248" y="4885"/>
                  </a:cubicBezTo>
                  <a:cubicBezTo>
                    <a:pt x="4828" y="5383"/>
                    <a:pt x="4229" y="5577"/>
                    <a:pt x="3590" y="5577"/>
                  </a:cubicBezTo>
                  <a:cubicBezTo>
                    <a:pt x="2633" y="5577"/>
                    <a:pt x="1587" y="5142"/>
                    <a:pt x="924" y="4647"/>
                  </a:cubicBezTo>
                  <a:lnTo>
                    <a:pt x="840" y="4591"/>
                  </a:lnTo>
                  <a:cubicBezTo>
                    <a:pt x="672" y="4773"/>
                    <a:pt x="519" y="4969"/>
                    <a:pt x="393" y="5179"/>
                  </a:cubicBezTo>
                  <a:cubicBezTo>
                    <a:pt x="211" y="5473"/>
                    <a:pt x="71" y="5794"/>
                    <a:pt x="1" y="6130"/>
                  </a:cubicBezTo>
                  <a:cubicBezTo>
                    <a:pt x="1007" y="6830"/>
                    <a:pt x="2327" y="7309"/>
                    <a:pt x="3593" y="7309"/>
                  </a:cubicBezTo>
                  <a:cubicBezTo>
                    <a:pt x="4581" y="7309"/>
                    <a:pt x="5536" y="7017"/>
                    <a:pt x="6284" y="6312"/>
                  </a:cubicBezTo>
                  <a:cubicBezTo>
                    <a:pt x="7725" y="4955"/>
                    <a:pt x="7949" y="2380"/>
                    <a:pt x="7487" y="561"/>
                  </a:cubicBezTo>
                  <a:cubicBezTo>
                    <a:pt x="7386" y="166"/>
                    <a:pt x="7109" y="0"/>
                    <a:pt x="680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3" name="Google Shape;3087;p54"/>
            <p:cNvSpPr/>
            <p:nvPr/>
          </p:nvSpPr>
          <p:spPr>
            <a:xfrm>
              <a:off x="5830029" y="4092797"/>
              <a:ext cx="529038" cy="266552"/>
            </a:xfrm>
            <a:custGeom>
              <a:avLst/>
              <a:gdLst/>
              <a:ahLst/>
              <a:cxnLst/>
              <a:rect l="l" t="t" r="r" b="b"/>
              <a:pathLst>
                <a:path w="10146" h="5112" extrusionOk="0">
                  <a:moveTo>
                    <a:pt x="7079" y="1"/>
                  </a:moveTo>
                  <a:cubicBezTo>
                    <a:pt x="5676" y="1"/>
                    <a:pt x="4338" y="1814"/>
                    <a:pt x="4338" y="1814"/>
                  </a:cubicBezTo>
                  <a:lnTo>
                    <a:pt x="3862" y="1688"/>
                  </a:lnTo>
                  <a:cubicBezTo>
                    <a:pt x="3862" y="1688"/>
                    <a:pt x="4761" y="656"/>
                    <a:pt x="3742" y="656"/>
                  </a:cubicBezTo>
                  <a:cubicBezTo>
                    <a:pt x="3483" y="656"/>
                    <a:pt x="3100" y="723"/>
                    <a:pt x="2547" y="890"/>
                  </a:cubicBezTo>
                  <a:cubicBezTo>
                    <a:pt x="0" y="1660"/>
                    <a:pt x="1567" y="2360"/>
                    <a:pt x="1567" y="2360"/>
                  </a:cubicBezTo>
                  <a:cubicBezTo>
                    <a:pt x="1351" y="4520"/>
                    <a:pt x="1909" y="5111"/>
                    <a:pt x="2789" y="5111"/>
                  </a:cubicBezTo>
                  <a:cubicBezTo>
                    <a:pt x="3449" y="5111"/>
                    <a:pt x="4289" y="4780"/>
                    <a:pt x="5122" y="4529"/>
                  </a:cubicBezTo>
                  <a:cubicBezTo>
                    <a:pt x="7067" y="3955"/>
                    <a:pt x="10145" y="2668"/>
                    <a:pt x="8396" y="666"/>
                  </a:cubicBezTo>
                  <a:cubicBezTo>
                    <a:pt x="7978" y="184"/>
                    <a:pt x="7525" y="1"/>
                    <a:pt x="7079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4" name="Google Shape;3088;p54"/>
            <p:cNvSpPr/>
            <p:nvPr/>
          </p:nvSpPr>
          <p:spPr>
            <a:xfrm>
              <a:off x="5911736" y="4208501"/>
              <a:ext cx="60590" cy="8499"/>
            </a:xfrm>
            <a:custGeom>
              <a:avLst/>
              <a:gdLst/>
              <a:ahLst/>
              <a:cxnLst/>
              <a:rect l="l" t="t" r="r" b="b"/>
              <a:pathLst>
                <a:path w="1162" h="163" extrusionOk="0">
                  <a:moveTo>
                    <a:pt x="1162" y="1"/>
                  </a:moveTo>
                  <a:lnTo>
                    <a:pt x="0" y="141"/>
                  </a:lnTo>
                  <a:cubicBezTo>
                    <a:pt x="102" y="155"/>
                    <a:pt x="204" y="162"/>
                    <a:pt x="306" y="162"/>
                  </a:cubicBezTo>
                  <a:cubicBezTo>
                    <a:pt x="599" y="162"/>
                    <a:pt x="892" y="105"/>
                    <a:pt x="1162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5" name="Google Shape;3089;p54"/>
            <p:cNvSpPr/>
            <p:nvPr/>
          </p:nvSpPr>
          <p:spPr>
            <a:xfrm>
              <a:off x="5911736" y="4208501"/>
              <a:ext cx="60590" cy="10272"/>
            </a:xfrm>
            <a:custGeom>
              <a:avLst/>
              <a:gdLst/>
              <a:ahLst/>
              <a:cxnLst/>
              <a:rect l="l" t="t" r="r" b="b"/>
              <a:pathLst>
                <a:path w="1162" h="197" fill="none" extrusionOk="0">
                  <a:moveTo>
                    <a:pt x="0" y="141"/>
                  </a:moveTo>
                  <a:cubicBezTo>
                    <a:pt x="392" y="197"/>
                    <a:pt x="798" y="141"/>
                    <a:pt x="1162" y="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6" name="Google Shape;3090;p54"/>
            <p:cNvSpPr/>
            <p:nvPr/>
          </p:nvSpPr>
          <p:spPr>
            <a:xfrm>
              <a:off x="6009503" y="4180761"/>
              <a:ext cx="21952" cy="13922"/>
            </a:xfrm>
            <a:custGeom>
              <a:avLst/>
              <a:gdLst/>
              <a:ahLst/>
              <a:cxnLst/>
              <a:rect l="l" t="t" r="r" b="b"/>
              <a:pathLst>
                <a:path w="421" h="267" extrusionOk="0">
                  <a:moveTo>
                    <a:pt x="420" y="1"/>
                  </a:moveTo>
                  <a:lnTo>
                    <a:pt x="1" y="267"/>
                  </a:lnTo>
                  <a:cubicBezTo>
                    <a:pt x="154" y="211"/>
                    <a:pt x="308" y="113"/>
                    <a:pt x="420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7" name="Google Shape;3091;p54"/>
            <p:cNvSpPr/>
            <p:nvPr/>
          </p:nvSpPr>
          <p:spPr>
            <a:xfrm>
              <a:off x="6009503" y="4180761"/>
              <a:ext cx="21952" cy="13922"/>
            </a:xfrm>
            <a:custGeom>
              <a:avLst/>
              <a:gdLst/>
              <a:ahLst/>
              <a:cxnLst/>
              <a:rect l="l" t="t" r="r" b="b"/>
              <a:pathLst>
                <a:path w="421" h="267" fill="none" extrusionOk="0">
                  <a:moveTo>
                    <a:pt x="1" y="267"/>
                  </a:moveTo>
                  <a:cubicBezTo>
                    <a:pt x="154" y="211"/>
                    <a:pt x="308" y="113"/>
                    <a:pt x="420" y="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8" name="Google Shape;3092;p54"/>
            <p:cNvSpPr/>
            <p:nvPr/>
          </p:nvSpPr>
          <p:spPr>
            <a:xfrm>
              <a:off x="6021183" y="4187331"/>
              <a:ext cx="35092" cy="56262"/>
            </a:xfrm>
            <a:custGeom>
              <a:avLst/>
              <a:gdLst/>
              <a:ahLst/>
              <a:cxnLst/>
              <a:rect l="l" t="t" r="r" b="b"/>
              <a:pathLst>
                <a:path w="673" h="1079" extrusionOk="0">
                  <a:moveTo>
                    <a:pt x="672" y="1"/>
                  </a:moveTo>
                  <a:lnTo>
                    <a:pt x="0" y="1078"/>
                  </a:lnTo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9" name="Google Shape;3093;p54"/>
            <p:cNvSpPr/>
            <p:nvPr/>
          </p:nvSpPr>
          <p:spPr>
            <a:xfrm>
              <a:off x="6021183" y="4187331"/>
              <a:ext cx="35092" cy="56262"/>
            </a:xfrm>
            <a:custGeom>
              <a:avLst/>
              <a:gdLst/>
              <a:ahLst/>
              <a:cxnLst/>
              <a:rect l="l" t="t" r="r" b="b"/>
              <a:pathLst>
                <a:path w="673" h="1079" extrusionOk="0">
                  <a:moveTo>
                    <a:pt x="672" y="1"/>
                  </a:moveTo>
                  <a:lnTo>
                    <a:pt x="322" y="533"/>
                  </a:lnTo>
                  <a:lnTo>
                    <a:pt x="0" y="1078"/>
                  </a:lnTo>
                  <a:lnTo>
                    <a:pt x="14" y="1078"/>
                  </a:lnTo>
                  <a:cubicBezTo>
                    <a:pt x="112" y="1022"/>
                    <a:pt x="196" y="952"/>
                    <a:pt x="280" y="869"/>
                  </a:cubicBezTo>
                  <a:cubicBezTo>
                    <a:pt x="350" y="785"/>
                    <a:pt x="420" y="701"/>
                    <a:pt x="476" y="617"/>
                  </a:cubicBezTo>
                  <a:cubicBezTo>
                    <a:pt x="532" y="519"/>
                    <a:pt x="574" y="435"/>
                    <a:pt x="616" y="323"/>
                  </a:cubicBezTo>
                  <a:cubicBezTo>
                    <a:pt x="658" y="225"/>
                    <a:pt x="672" y="113"/>
                    <a:pt x="672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0" name="Google Shape;3094;p54"/>
            <p:cNvSpPr/>
            <p:nvPr/>
          </p:nvSpPr>
          <p:spPr>
            <a:xfrm>
              <a:off x="6056223" y="4187331"/>
              <a:ext cx="10272" cy="53342"/>
            </a:xfrm>
            <a:custGeom>
              <a:avLst/>
              <a:gdLst/>
              <a:ahLst/>
              <a:cxnLst/>
              <a:rect l="l" t="t" r="r" b="b"/>
              <a:pathLst>
                <a:path w="197" h="1023" extrusionOk="0">
                  <a:moveTo>
                    <a:pt x="0" y="1"/>
                  </a:moveTo>
                  <a:lnTo>
                    <a:pt x="196" y="1022"/>
                  </a:lnTo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1" name="Google Shape;3095;p54"/>
            <p:cNvSpPr/>
            <p:nvPr/>
          </p:nvSpPr>
          <p:spPr>
            <a:xfrm>
              <a:off x="6055493" y="4186601"/>
              <a:ext cx="15330" cy="54072"/>
            </a:xfrm>
            <a:custGeom>
              <a:avLst/>
              <a:gdLst/>
              <a:ahLst/>
              <a:cxnLst/>
              <a:rect l="l" t="t" r="r" b="b"/>
              <a:pathLst>
                <a:path w="294" h="1037" extrusionOk="0">
                  <a:moveTo>
                    <a:pt x="0" y="1"/>
                  </a:moveTo>
                  <a:lnTo>
                    <a:pt x="98" y="519"/>
                  </a:lnTo>
                  <a:lnTo>
                    <a:pt x="210" y="1036"/>
                  </a:lnTo>
                  <a:lnTo>
                    <a:pt x="224" y="1036"/>
                  </a:lnTo>
                  <a:cubicBezTo>
                    <a:pt x="266" y="952"/>
                    <a:pt x="280" y="855"/>
                    <a:pt x="280" y="757"/>
                  </a:cubicBezTo>
                  <a:cubicBezTo>
                    <a:pt x="294" y="673"/>
                    <a:pt x="280" y="575"/>
                    <a:pt x="266" y="491"/>
                  </a:cubicBezTo>
                  <a:cubicBezTo>
                    <a:pt x="252" y="407"/>
                    <a:pt x="224" y="323"/>
                    <a:pt x="182" y="239"/>
                  </a:cubicBezTo>
                  <a:cubicBezTo>
                    <a:pt x="140" y="155"/>
                    <a:pt x="84" y="71"/>
                    <a:pt x="28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2" name="Google Shape;3096;p54"/>
            <p:cNvSpPr/>
            <p:nvPr/>
          </p:nvSpPr>
          <p:spPr>
            <a:xfrm>
              <a:off x="6184597" y="4116574"/>
              <a:ext cx="82542" cy="83219"/>
            </a:xfrm>
            <a:custGeom>
              <a:avLst/>
              <a:gdLst/>
              <a:ahLst/>
              <a:cxnLst/>
              <a:rect l="l" t="t" r="r" b="b"/>
              <a:pathLst>
                <a:path w="1583" h="1596" extrusionOk="0">
                  <a:moveTo>
                    <a:pt x="1" y="1"/>
                  </a:moveTo>
                  <a:lnTo>
                    <a:pt x="1582" y="1596"/>
                  </a:lnTo>
                  <a:cubicBezTo>
                    <a:pt x="1456" y="1"/>
                    <a:pt x="1" y="1"/>
                    <a:pt x="1" y="1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3" name="Google Shape;3097;p54"/>
            <p:cNvSpPr/>
            <p:nvPr/>
          </p:nvSpPr>
          <p:spPr>
            <a:xfrm>
              <a:off x="6184597" y="4114071"/>
              <a:ext cx="84002" cy="85722"/>
            </a:xfrm>
            <a:custGeom>
              <a:avLst/>
              <a:gdLst/>
              <a:ahLst/>
              <a:cxnLst/>
              <a:rect l="l" t="t" r="r" b="b"/>
              <a:pathLst>
                <a:path w="1611" h="1644" extrusionOk="0">
                  <a:moveTo>
                    <a:pt x="269" y="0"/>
                  </a:moveTo>
                  <a:cubicBezTo>
                    <a:pt x="179" y="0"/>
                    <a:pt x="89" y="11"/>
                    <a:pt x="1" y="35"/>
                  </a:cubicBezTo>
                  <a:lnTo>
                    <a:pt x="1" y="49"/>
                  </a:lnTo>
                  <a:cubicBezTo>
                    <a:pt x="211" y="49"/>
                    <a:pt x="407" y="105"/>
                    <a:pt x="603" y="175"/>
                  </a:cubicBezTo>
                  <a:cubicBezTo>
                    <a:pt x="785" y="258"/>
                    <a:pt x="952" y="384"/>
                    <a:pt x="1106" y="524"/>
                  </a:cubicBezTo>
                  <a:cubicBezTo>
                    <a:pt x="1246" y="678"/>
                    <a:pt x="1358" y="846"/>
                    <a:pt x="1428" y="1042"/>
                  </a:cubicBezTo>
                  <a:cubicBezTo>
                    <a:pt x="1470" y="1140"/>
                    <a:pt x="1498" y="1238"/>
                    <a:pt x="1512" y="1336"/>
                  </a:cubicBezTo>
                  <a:cubicBezTo>
                    <a:pt x="1540" y="1434"/>
                    <a:pt x="1540" y="1546"/>
                    <a:pt x="1568" y="1644"/>
                  </a:cubicBezTo>
                  <a:lnTo>
                    <a:pt x="1582" y="1644"/>
                  </a:lnTo>
                  <a:cubicBezTo>
                    <a:pt x="1596" y="1532"/>
                    <a:pt x="1610" y="1434"/>
                    <a:pt x="1610" y="1322"/>
                  </a:cubicBezTo>
                  <a:cubicBezTo>
                    <a:pt x="1596" y="1210"/>
                    <a:pt x="1582" y="1098"/>
                    <a:pt x="1554" y="1000"/>
                  </a:cubicBezTo>
                  <a:cubicBezTo>
                    <a:pt x="1498" y="776"/>
                    <a:pt x="1386" y="566"/>
                    <a:pt x="1232" y="412"/>
                  </a:cubicBezTo>
                  <a:cubicBezTo>
                    <a:pt x="1064" y="244"/>
                    <a:pt x="868" y="133"/>
                    <a:pt x="645" y="63"/>
                  </a:cubicBezTo>
                  <a:cubicBezTo>
                    <a:pt x="522" y="22"/>
                    <a:pt x="395" y="0"/>
                    <a:pt x="269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4" name="Google Shape;3098;p54"/>
            <p:cNvSpPr/>
            <p:nvPr/>
          </p:nvSpPr>
          <p:spPr>
            <a:xfrm>
              <a:off x="5590225" y="3587274"/>
              <a:ext cx="431948" cy="597136"/>
            </a:xfrm>
            <a:custGeom>
              <a:avLst/>
              <a:gdLst/>
              <a:ahLst/>
              <a:cxnLst/>
              <a:rect l="l" t="t" r="r" b="b"/>
              <a:pathLst>
                <a:path w="8284" h="11452" extrusionOk="0">
                  <a:moveTo>
                    <a:pt x="1189" y="1"/>
                  </a:moveTo>
                  <a:cubicBezTo>
                    <a:pt x="472" y="1"/>
                    <a:pt x="1" y="1106"/>
                    <a:pt x="765" y="1588"/>
                  </a:cubicBezTo>
                  <a:cubicBezTo>
                    <a:pt x="2248" y="2497"/>
                    <a:pt x="3270" y="4036"/>
                    <a:pt x="4123" y="5506"/>
                  </a:cubicBezTo>
                  <a:cubicBezTo>
                    <a:pt x="5117" y="7213"/>
                    <a:pt x="5747" y="9046"/>
                    <a:pt x="6432" y="10879"/>
                  </a:cubicBezTo>
                  <a:cubicBezTo>
                    <a:pt x="6582" y="11278"/>
                    <a:pt x="6927" y="11451"/>
                    <a:pt x="7265" y="11451"/>
                  </a:cubicBezTo>
                  <a:cubicBezTo>
                    <a:pt x="7782" y="11451"/>
                    <a:pt x="8284" y="11048"/>
                    <a:pt x="8056" y="10431"/>
                  </a:cubicBezTo>
                  <a:cubicBezTo>
                    <a:pt x="6684" y="6737"/>
                    <a:pt x="5159" y="2329"/>
                    <a:pt x="1619" y="132"/>
                  </a:cubicBezTo>
                  <a:cubicBezTo>
                    <a:pt x="1471" y="41"/>
                    <a:pt x="1326" y="1"/>
                    <a:pt x="1189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5" name="Google Shape;3099;p54"/>
            <p:cNvSpPr/>
            <p:nvPr/>
          </p:nvSpPr>
          <p:spPr>
            <a:xfrm>
              <a:off x="4723879" y="3257784"/>
              <a:ext cx="1586279" cy="547079"/>
            </a:xfrm>
            <a:custGeom>
              <a:avLst/>
              <a:gdLst/>
              <a:ahLst/>
              <a:cxnLst/>
              <a:rect l="l" t="t" r="r" b="b"/>
              <a:pathLst>
                <a:path w="30422" h="10492" extrusionOk="0">
                  <a:moveTo>
                    <a:pt x="30114" y="0"/>
                  </a:moveTo>
                  <a:lnTo>
                    <a:pt x="30114" y="0"/>
                  </a:lnTo>
                  <a:cubicBezTo>
                    <a:pt x="27147" y="2827"/>
                    <a:pt x="21508" y="3499"/>
                    <a:pt x="15141" y="3961"/>
                  </a:cubicBezTo>
                  <a:cubicBezTo>
                    <a:pt x="12666" y="4137"/>
                    <a:pt x="10308" y="4305"/>
                    <a:pt x="8155" y="4305"/>
                  </a:cubicBezTo>
                  <a:cubicBezTo>
                    <a:pt x="4854" y="4305"/>
                    <a:pt x="2033" y="3911"/>
                    <a:pt x="0" y="2547"/>
                  </a:cubicBezTo>
                  <a:lnTo>
                    <a:pt x="0" y="2547"/>
                  </a:lnTo>
                  <a:cubicBezTo>
                    <a:pt x="765" y="9162"/>
                    <a:pt x="4744" y="10492"/>
                    <a:pt x="10140" y="10492"/>
                  </a:cubicBezTo>
                  <a:cubicBezTo>
                    <a:pt x="11855" y="10492"/>
                    <a:pt x="13714" y="10357"/>
                    <a:pt x="15659" y="10216"/>
                  </a:cubicBezTo>
                  <a:cubicBezTo>
                    <a:pt x="23761" y="9628"/>
                    <a:pt x="30422" y="8886"/>
                    <a:pt x="30114" y="0"/>
                  </a:cubicBezTo>
                  <a:close/>
                </a:path>
              </a:pathLst>
            </a:custGeom>
            <a:solidFill>
              <a:srgbClr val="FFCA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6" name="Google Shape;3100;p54"/>
            <p:cNvSpPr/>
            <p:nvPr/>
          </p:nvSpPr>
          <p:spPr>
            <a:xfrm>
              <a:off x="4724609" y="2489462"/>
              <a:ext cx="1525742" cy="652355"/>
            </a:xfrm>
            <a:custGeom>
              <a:avLst/>
              <a:gdLst/>
              <a:ahLst/>
              <a:cxnLst/>
              <a:rect l="l" t="t" r="r" b="b"/>
              <a:pathLst>
                <a:path w="29261" h="12511" extrusionOk="0">
                  <a:moveTo>
                    <a:pt x="14971" y="1"/>
                  </a:moveTo>
                  <a:cubicBezTo>
                    <a:pt x="14582" y="1"/>
                    <a:pt x="14195" y="15"/>
                    <a:pt x="13812" y="42"/>
                  </a:cubicBezTo>
                  <a:cubicBezTo>
                    <a:pt x="13266" y="70"/>
                    <a:pt x="12734" y="140"/>
                    <a:pt x="12216" y="238"/>
                  </a:cubicBezTo>
                  <a:cubicBezTo>
                    <a:pt x="11727" y="322"/>
                    <a:pt x="11237" y="434"/>
                    <a:pt x="10761" y="574"/>
                  </a:cubicBezTo>
                  <a:cubicBezTo>
                    <a:pt x="8886" y="1092"/>
                    <a:pt x="7137" y="1974"/>
                    <a:pt x="5612" y="3177"/>
                  </a:cubicBezTo>
                  <a:cubicBezTo>
                    <a:pt x="5234" y="3457"/>
                    <a:pt x="4884" y="3765"/>
                    <a:pt x="4534" y="4087"/>
                  </a:cubicBezTo>
                  <a:cubicBezTo>
                    <a:pt x="2141" y="6325"/>
                    <a:pt x="546" y="9292"/>
                    <a:pt x="0" y="12510"/>
                  </a:cubicBezTo>
                  <a:lnTo>
                    <a:pt x="29260" y="10411"/>
                  </a:lnTo>
                  <a:cubicBezTo>
                    <a:pt x="28435" y="7865"/>
                    <a:pt x="26951" y="5584"/>
                    <a:pt x="24950" y="3807"/>
                  </a:cubicBezTo>
                  <a:cubicBezTo>
                    <a:pt x="24601" y="3499"/>
                    <a:pt x="24237" y="3205"/>
                    <a:pt x="23873" y="2939"/>
                  </a:cubicBezTo>
                  <a:cubicBezTo>
                    <a:pt x="22180" y="1694"/>
                    <a:pt x="20263" y="812"/>
                    <a:pt x="18220" y="364"/>
                  </a:cubicBezTo>
                  <a:cubicBezTo>
                    <a:pt x="17744" y="252"/>
                    <a:pt x="17254" y="168"/>
                    <a:pt x="16778" y="112"/>
                  </a:cubicBezTo>
                  <a:cubicBezTo>
                    <a:pt x="16182" y="36"/>
                    <a:pt x="15575" y="1"/>
                    <a:pt x="14971" y="1"/>
                  </a:cubicBezTo>
                  <a:close/>
                </a:path>
              </a:pathLst>
            </a:custGeom>
            <a:solidFill>
              <a:srgbClr val="FFCA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7" name="Google Shape;3101;p54"/>
            <p:cNvSpPr/>
            <p:nvPr/>
          </p:nvSpPr>
          <p:spPr>
            <a:xfrm>
              <a:off x="5487088" y="2632437"/>
              <a:ext cx="32172" cy="39785"/>
            </a:xfrm>
            <a:custGeom>
              <a:avLst/>
              <a:gdLst/>
              <a:ahLst/>
              <a:cxnLst/>
              <a:rect l="l" t="t" r="r" b="b"/>
              <a:pathLst>
                <a:path w="617" h="763" extrusionOk="0">
                  <a:moveTo>
                    <a:pt x="170" y="1"/>
                  </a:moveTo>
                  <a:cubicBezTo>
                    <a:pt x="149" y="1"/>
                    <a:pt x="129" y="5"/>
                    <a:pt x="112" y="15"/>
                  </a:cubicBezTo>
                  <a:cubicBezTo>
                    <a:pt x="0" y="71"/>
                    <a:pt x="0" y="281"/>
                    <a:pt x="126" y="491"/>
                  </a:cubicBezTo>
                  <a:cubicBezTo>
                    <a:pt x="217" y="650"/>
                    <a:pt x="344" y="762"/>
                    <a:pt x="449" y="762"/>
                  </a:cubicBezTo>
                  <a:cubicBezTo>
                    <a:pt x="473" y="762"/>
                    <a:pt x="497" y="756"/>
                    <a:pt x="518" y="743"/>
                  </a:cubicBezTo>
                  <a:cubicBezTo>
                    <a:pt x="616" y="687"/>
                    <a:pt x="616" y="477"/>
                    <a:pt x="504" y="267"/>
                  </a:cubicBezTo>
                  <a:cubicBezTo>
                    <a:pt x="412" y="105"/>
                    <a:pt x="272" y="1"/>
                    <a:pt x="170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8" name="Google Shape;3102;p54"/>
            <p:cNvSpPr/>
            <p:nvPr/>
          </p:nvSpPr>
          <p:spPr>
            <a:xfrm>
              <a:off x="4940583" y="2908741"/>
              <a:ext cx="32172" cy="39733"/>
            </a:xfrm>
            <a:custGeom>
              <a:avLst/>
              <a:gdLst/>
              <a:ahLst/>
              <a:cxnLst/>
              <a:rect l="l" t="t" r="r" b="b"/>
              <a:pathLst>
                <a:path w="617" h="762" extrusionOk="0">
                  <a:moveTo>
                    <a:pt x="168" y="0"/>
                  </a:moveTo>
                  <a:cubicBezTo>
                    <a:pt x="143" y="0"/>
                    <a:pt x="120" y="6"/>
                    <a:pt x="98" y="20"/>
                  </a:cubicBezTo>
                  <a:cubicBezTo>
                    <a:pt x="0" y="76"/>
                    <a:pt x="0" y="285"/>
                    <a:pt x="112" y="495"/>
                  </a:cubicBezTo>
                  <a:cubicBezTo>
                    <a:pt x="205" y="657"/>
                    <a:pt x="345" y="762"/>
                    <a:pt x="446" y="762"/>
                  </a:cubicBezTo>
                  <a:cubicBezTo>
                    <a:pt x="467" y="762"/>
                    <a:pt x="487" y="757"/>
                    <a:pt x="504" y="747"/>
                  </a:cubicBezTo>
                  <a:cubicBezTo>
                    <a:pt x="616" y="691"/>
                    <a:pt x="616" y="481"/>
                    <a:pt x="504" y="271"/>
                  </a:cubicBezTo>
                  <a:cubicBezTo>
                    <a:pt x="402" y="113"/>
                    <a:pt x="273" y="0"/>
                    <a:pt x="168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9" name="Google Shape;3103;p54"/>
            <p:cNvSpPr/>
            <p:nvPr/>
          </p:nvSpPr>
          <p:spPr>
            <a:xfrm>
              <a:off x="4850845" y="2934395"/>
              <a:ext cx="29200" cy="42705"/>
            </a:xfrm>
            <a:custGeom>
              <a:avLst/>
              <a:gdLst/>
              <a:ahLst/>
              <a:cxnLst/>
              <a:rect l="l" t="t" r="r" b="b"/>
              <a:pathLst>
                <a:path w="560" h="819" extrusionOk="0">
                  <a:moveTo>
                    <a:pt x="376" y="0"/>
                  </a:moveTo>
                  <a:cubicBezTo>
                    <a:pt x="258" y="0"/>
                    <a:pt x="135" y="147"/>
                    <a:pt x="70" y="353"/>
                  </a:cubicBezTo>
                  <a:cubicBezTo>
                    <a:pt x="0" y="563"/>
                    <a:pt x="42" y="773"/>
                    <a:pt x="168" y="815"/>
                  </a:cubicBezTo>
                  <a:cubicBezTo>
                    <a:pt x="177" y="817"/>
                    <a:pt x="186" y="818"/>
                    <a:pt x="195" y="818"/>
                  </a:cubicBezTo>
                  <a:cubicBezTo>
                    <a:pt x="304" y="818"/>
                    <a:pt x="438" y="671"/>
                    <a:pt x="490" y="465"/>
                  </a:cubicBezTo>
                  <a:cubicBezTo>
                    <a:pt x="560" y="241"/>
                    <a:pt x="518" y="17"/>
                    <a:pt x="406" y="3"/>
                  </a:cubicBezTo>
                  <a:cubicBezTo>
                    <a:pt x="396" y="1"/>
                    <a:pt x="386" y="0"/>
                    <a:pt x="376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0" name="Google Shape;3104;p54"/>
            <p:cNvSpPr/>
            <p:nvPr/>
          </p:nvSpPr>
          <p:spPr>
            <a:xfrm>
              <a:off x="4877073" y="2846014"/>
              <a:ext cx="37282" cy="37334"/>
            </a:xfrm>
            <a:custGeom>
              <a:avLst/>
              <a:gdLst/>
              <a:ahLst/>
              <a:cxnLst/>
              <a:rect l="l" t="t" r="r" b="b"/>
              <a:pathLst>
                <a:path w="715" h="716" extrusionOk="0">
                  <a:moveTo>
                    <a:pt x="521" y="1"/>
                  </a:moveTo>
                  <a:cubicBezTo>
                    <a:pt x="419" y="1"/>
                    <a:pt x="286" y="81"/>
                    <a:pt x="183" y="215"/>
                  </a:cubicBezTo>
                  <a:cubicBezTo>
                    <a:pt x="43" y="397"/>
                    <a:pt x="1" y="607"/>
                    <a:pt x="99" y="691"/>
                  </a:cubicBezTo>
                  <a:cubicBezTo>
                    <a:pt x="119" y="707"/>
                    <a:pt x="145" y="715"/>
                    <a:pt x="175" y="715"/>
                  </a:cubicBezTo>
                  <a:cubicBezTo>
                    <a:pt x="273" y="715"/>
                    <a:pt x="412" y="634"/>
                    <a:pt x="519" y="495"/>
                  </a:cubicBezTo>
                  <a:cubicBezTo>
                    <a:pt x="673" y="313"/>
                    <a:pt x="715" y="103"/>
                    <a:pt x="617" y="33"/>
                  </a:cubicBezTo>
                  <a:cubicBezTo>
                    <a:pt x="591" y="11"/>
                    <a:pt x="558" y="1"/>
                    <a:pt x="521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1" name="Google Shape;3105;p54"/>
            <p:cNvSpPr/>
            <p:nvPr/>
          </p:nvSpPr>
          <p:spPr>
            <a:xfrm>
              <a:off x="6012423" y="2865567"/>
              <a:ext cx="29252" cy="41714"/>
            </a:xfrm>
            <a:custGeom>
              <a:avLst/>
              <a:gdLst/>
              <a:ahLst/>
              <a:cxnLst/>
              <a:rect l="l" t="t" r="r" b="b"/>
              <a:pathLst>
                <a:path w="561" h="800" extrusionOk="0">
                  <a:moveTo>
                    <a:pt x="392" y="1"/>
                  </a:moveTo>
                  <a:cubicBezTo>
                    <a:pt x="284" y="1"/>
                    <a:pt x="146" y="131"/>
                    <a:pt x="84" y="316"/>
                  </a:cubicBezTo>
                  <a:cubicBezTo>
                    <a:pt x="1" y="540"/>
                    <a:pt x="28" y="750"/>
                    <a:pt x="140" y="792"/>
                  </a:cubicBezTo>
                  <a:cubicBezTo>
                    <a:pt x="154" y="797"/>
                    <a:pt x="168" y="799"/>
                    <a:pt x="182" y="799"/>
                  </a:cubicBezTo>
                  <a:cubicBezTo>
                    <a:pt x="288" y="799"/>
                    <a:pt x="416" y="669"/>
                    <a:pt x="490" y="484"/>
                  </a:cubicBezTo>
                  <a:cubicBezTo>
                    <a:pt x="560" y="260"/>
                    <a:pt x="546" y="50"/>
                    <a:pt x="434" y="8"/>
                  </a:cubicBezTo>
                  <a:cubicBezTo>
                    <a:pt x="421" y="3"/>
                    <a:pt x="407" y="1"/>
                    <a:pt x="392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2" name="Google Shape;3106;p54"/>
            <p:cNvSpPr/>
            <p:nvPr/>
          </p:nvSpPr>
          <p:spPr>
            <a:xfrm>
              <a:off x="6105810" y="2879854"/>
              <a:ext cx="30712" cy="40775"/>
            </a:xfrm>
            <a:custGeom>
              <a:avLst/>
              <a:gdLst/>
              <a:ahLst/>
              <a:cxnLst/>
              <a:rect l="l" t="t" r="r" b="b"/>
              <a:pathLst>
                <a:path w="589" h="782" extrusionOk="0">
                  <a:moveTo>
                    <a:pt x="180" y="1"/>
                  </a:moveTo>
                  <a:cubicBezTo>
                    <a:pt x="160" y="1"/>
                    <a:pt x="142" y="5"/>
                    <a:pt x="127" y="14"/>
                  </a:cubicBezTo>
                  <a:cubicBezTo>
                    <a:pt x="15" y="56"/>
                    <a:pt x="1" y="266"/>
                    <a:pt x="99" y="476"/>
                  </a:cubicBezTo>
                  <a:cubicBezTo>
                    <a:pt x="182" y="654"/>
                    <a:pt x="306" y="782"/>
                    <a:pt x="418" y="782"/>
                  </a:cubicBezTo>
                  <a:cubicBezTo>
                    <a:pt x="438" y="782"/>
                    <a:pt x="458" y="778"/>
                    <a:pt x="476" y="770"/>
                  </a:cubicBezTo>
                  <a:cubicBezTo>
                    <a:pt x="574" y="728"/>
                    <a:pt x="588" y="504"/>
                    <a:pt x="490" y="294"/>
                  </a:cubicBezTo>
                  <a:cubicBezTo>
                    <a:pt x="420" y="118"/>
                    <a:pt x="281" y="1"/>
                    <a:pt x="180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3" name="Google Shape;3107;p54"/>
            <p:cNvSpPr/>
            <p:nvPr/>
          </p:nvSpPr>
          <p:spPr>
            <a:xfrm>
              <a:off x="6058412" y="2797052"/>
              <a:ext cx="40150" cy="34466"/>
            </a:xfrm>
            <a:custGeom>
              <a:avLst/>
              <a:gdLst/>
              <a:ahLst/>
              <a:cxnLst/>
              <a:rect l="l" t="t" r="r" b="b"/>
              <a:pathLst>
                <a:path w="770" h="661" extrusionOk="0">
                  <a:moveTo>
                    <a:pt x="200" y="0"/>
                  </a:moveTo>
                  <a:cubicBezTo>
                    <a:pt x="152" y="0"/>
                    <a:pt x="112" y="16"/>
                    <a:pt x="84" y="49"/>
                  </a:cubicBezTo>
                  <a:cubicBezTo>
                    <a:pt x="0" y="133"/>
                    <a:pt x="70" y="328"/>
                    <a:pt x="238" y="482"/>
                  </a:cubicBezTo>
                  <a:cubicBezTo>
                    <a:pt x="354" y="598"/>
                    <a:pt x="490" y="661"/>
                    <a:pt x="586" y="661"/>
                  </a:cubicBezTo>
                  <a:cubicBezTo>
                    <a:pt x="629" y="661"/>
                    <a:pt x="664" y="648"/>
                    <a:pt x="686" y="622"/>
                  </a:cubicBezTo>
                  <a:cubicBezTo>
                    <a:pt x="770" y="524"/>
                    <a:pt x="714" y="328"/>
                    <a:pt x="532" y="175"/>
                  </a:cubicBezTo>
                  <a:cubicBezTo>
                    <a:pt x="420" y="63"/>
                    <a:pt x="295" y="0"/>
                    <a:pt x="20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4" name="Google Shape;3108;p54"/>
            <p:cNvSpPr/>
            <p:nvPr/>
          </p:nvSpPr>
          <p:spPr>
            <a:xfrm>
              <a:off x="5432338" y="2564600"/>
              <a:ext cx="25602" cy="43904"/>
            </a:xfrm>
            <a:custGeom>
              <a:avLst/>
              <a:gdLst/>
              <a:ahLst/>
              <a:cxnLst/>
              <a:rect l="l" t="t" r="r" b="b"/>
              <a:pathLst>
                <a:path w="491" h="842" extrusionOk="0">
                  <a:moveTo>
                    <a:pt x="281" y="0"/>
                  </a:moveTo>
                  <a:cubicBezTo>
                    <a:pt x="161" y="0"/>
                    <a:pt x="56" y="177"/>
                    <a:pt x="29" y="393"/>
                  </a:cubicBezTo>
                  <a:cubicBezTo>
                    <a:pt x="1" y="630"/>
                    <a:pt x="85" y="826"/>
                    <a:pt x="211" y="840"/>
                  </a:cubicBezTo>
                  <a:cubicBezTo>
                    <a:pt x="215" y="841"/>
                    <a:pt x="219" y="841"/>
                    <a:pt x="223" y="841"/>
                  </a:cubicBezTo>
                  <a:cubicBezTo>
                    <a:pt x="331" y="841"/>
                    <a:pt x="436" y="664"/>
                    <a:pt x="463" y="435"/>
                  </a:cubicBezTo>
                  <a:cubicBezTo>
                    <a:pt x="491" y="211"/>
                    <a:pt x="407" y="15"/>
                    <a:pt x="295" y="1"/>
                  </a:cubicBezTo>
                  <a:cubicBezTo>
                    <a:pt x="290" y="0"/>
                    <a:pt x="286" y="0"/>
                    <a:pt x="281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3109;p54"/>
            <p:cNvSpPr/>
            <p:nvPr/>
          </p:nvSpPr>
          <p:spPr>
            <a:xfrm>
              <a:off x="5445478" y="2702465"/>
              <a:ext cx="24872" cy="43174"/>
            </a:xfrm>
            <a:custGeom>
              <a:avLst/>
              <a:gdLst/>
              <a:ahLst/>
              <a:cxnLst/>
              <a:rect l="l" t="t" r="r" b="b"/>
              <a:pathLst>
                <a:path w="477" h="828" extrusionOk="0">
                  <a:moveTo>
                    <a:pt x="224" y="1"/>
                  </a:moveTo>
                  <a:cubicBezTo>
                    <a:pt x="220" y="1"/>
                    <a:pt x="215" y="1"/>
                    <a:pt x="211" y="2"/>
                  </a:cubicBezTo>
                  <a:cubicBezTo>
                    <a:pt x="85" y="2"/>
                    <a:pt x="1" y="197"/>
                    <a:pt x="15" y="435"/>
                  </a:cubicBezTo>
                  <a:cubicBezTo>
                    <a:pt x="43" y="659"/>
                    <a:pt x="155" y="827"/>
                    <a:pt x="267" y="827"/>
                  </a:cubicBezTo>
                  <a:cubicBezTo>
                    <a:pt x="393" y="827"/>
                    <a:pt x="476" y="631"/>
                    <a:pt x="463" y="393"/>
                  </a:cubicBezTo>
                  <a:cubicBezTo>
                    <a:pt x="449" y="178"/>
                    <a:pt x="345" y="1"/>
                    <a:pt x="224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3110;p54"/>
            <p:cNvSpPr/>
            <p:nvPr/>
          </p:nvSpPr>
          <p:spPr>
            <a:xfrm>
              <a:off x="5523587" y="2552190"/>
              <a:ext cx="32120" cy="39472"/>
            </a:xfrm>
            <a:custGeom>
              <a:avLst/>
              <a:gdLst/>
              <a:ahLst/>
              <a:cxnLst/>
              <a:rect l="l" t="t" r="r" b="b"/>
              <a:pathLst>
                <a:path w="616" h="757" extrusionOk="0">
                  <a:moveTo>
                    <a:pt x="162" y="0"/>
                  </a:moveTo>
                  <a:cubicBezTo>
                    <a:pt x="139" y="0"/>
                    <a:pt x="117" y="5"/>
                    <a:pt x="98" y="15"/>
                  </a:cubicBezTo>
                  <a:cubicBezTo>
                    <a:pt x="0" y="71"/>
                    <a:pt x="0" y="281"/>
                    <a:pt x="112" y="491"/>
                  </a:cubicBezTo>
                  <a:cubicBezTo>
                    <a:pt x="204" y="652"/>
                    <a:pt x="345" y="757"/>
                    <a:pt x="446" y="757"/>
                  </a:cubicBezTo>
                  <a:cubicBezTo>
                    <a:pt x="467" y="757"/>
                    <a:pt x="487" y="752"/>
                    <a:pt x="504" y="743"/>
                  </a:cubicBezTo>
                  <a:cubicBezTo>
                    <a:pt x="616" y="687"/>
                    <a:pt x="602" y="477"/>
                    <a:pt x="490" y="267"/>
                  </a:cubicBezTo>
                  <a:cubicBezTo>
                    <a:pt x="409" y="105"/>
                    <a:pt x="271" y="0"/>
                    <a:pt x="16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3111;p54"/>
            <p:cNvSpPr/>
            <p:nvPr/>
          </p:nvSpPr>
          <p:spPr>
            <a:xfrm>
              <a:off x="5546895" y="2696677"/>
              <a:ext cx="32172" cy="39733"/>
            </a:xfrm>
            <a:custGeom>
              <a:avLst/>
              <a:gdLst/>
              <a:ahLst/>
              <a:cxnLst/>
              <a:rect l="l" t="t" r="r" b="b"/>
              <a:pathLst>
                <a:path w="617" h="762" extrusionOk="0">
                  <a:moveTo>
                    <a:pt x="454" y="0"/>
                  </a:moveTo>
                  <a:cubicBezTo>
                    <a:pt x="345" y="0"/>
                    <a:pt x="205" y="105"/>
                    <a:pt x="113" y="266"/>
                  </a:cubicBezTo>
                  <a:cubicBezTo>
                    <a:pt x="1" y="476"/>
                    <a:pt x="1" y="686"/>
                    <a:pt x="99" y="742"/>
                  </a:cubicBezTo>
                  <a:cubicBezTo>
                    <a:pt x="120" y="756"/>
                    <a:pt x="144" y="762"/>
                    <a:pt x="169" y="762"/>
                  </a:cubicBezTo>
                  <a:cubicBezTo>
                    <a:pt x="277" y="762"/>
                    <a:pt x="414" y="649"/>
                    <a:pt x="505" y="490"/>
                  </a:cubicBezTo>
                  <a:cubicBezTo>
                    <a:pt x="616" y="280"/>
                    <a:pt x="616" y="71"/>
                    <a:pt x="519" y="15"/>
                  </a:cubicBezTo>
                  <a:cubicBezTo>
                    <a:pt x="499" y="5"/>
                    <a:pt x="477" y="0"/>
                    <a:pt x="454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8" name="Google Shape;3112;p54"/>
            <p:cNvSpPr/>
            <p:nvPr/>
          </p:nvSpPr>
          <p:spPr>
            <a:xfrm>
              <a:off x="4727529" y="3175295"/>
              <a:ext cx="1573139" cy="299194"/>
            </a:xfrm>
            <a:custGeom>
              <a:avLst/>
              <a:gdLst/>
              <a:ahLst/>
              <a:cxnLst/>
              <a:rect l="l" t="t" r="r" b="b"/>
              <a:pathLst>
                <a:path w="30170" h="5738" extrusionOk="0">
                  <a:moveTo>
                    <a:pt x="29123" y="0"/>
                  </a:moveTo>
                  <a:cubicBezTo>
                    <a:pt x="29113" y="0"/>
                    <a:pt x="29103" y="0"/>
                    <a:pt x="29092" y="1"/>
                  </a:cubicBezTo>
                  <a:lnTo>
                    <a:pt x="700" y="2044"/>
                  </a:lnTo>
                  <a:cubicBezTo>
                    <a:pt x="322" y="2072"/>
                    <a:pt x="28" y="2632"/>
                    <a:pt x="0" y="3388"/>
                  </a:cubicBezTo>
                  <a:lnTo>
                    <a:pt x="0" y="3430"/>
                  </a:lnTo>
                  <a:cubicBezTo>
                    <a:pt x="0" y="3597"/>
                    <a:pt x="28" y="3765"/>
                    <a:pt x="84" y="3933"/>
                  </a:cubicBezTo>
                  <a:cubicBezTo>
                    <a:pt x="350" y="4745"/>
                    <a:pt x="1078" y="5305"/>
                    <a:pt x="1931" y="5375"/>
                  </a:cubicBezTo>
                  <a:cubicBezTo>
                    <a:pt x="4458" y="5617"/>
                    <a:pt x="6994" y="5738"/>
                    <a:pt x="9532" y="5738"/>
                  </a:cubicBezTo>
                  <a:cubicBezTo>
                    <a:pt x="11393" y="5738"/>
                    <a:pt x="13254" y="5673"/>
                    <a:pt x="15113" y="5543"/>
                  </a:cubicBezTo>
                  <a:cubicBezTo>
                    <a:pt x="19843" y="5179"/>
                    <a:pt x="24545" y="4395"/>
                    <a:pt x="29134" y="3192"/>
                  </a:cubicBezTo>
                  <a:cubicBezTo>
                    <a:pt x="29638" y="3150"/>
                    <a:pt x="30170" y="2240"/>
                    <a:pt x="29988" y="1247"/>
                  </a:cubicBezTo>
                  <a:lnTo>
                    <a:pt x="29988" y="1219"/>
                  </a:lnTo>
                  <a:cubicBezTo>
                    <a:pt x="29865" y="497"/>
                    <a:pt x="29504" y="0"/>
                    <a:pt x="2912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9" name="Google Shape;3113;p54"/>
            <p:cNvSpPr/>
            <p:nvPr/>
          </p:nvSpPr>
          <p:spPr>
            <a:xfrm>
              <a:off x="4723879" y="3257784"/>
              <a:ext cx="1570219" cy="408328"/>
            </a:xfrm>
            <a:custGeom>
              <a:avLst/>
              <a:gdLst/>
              <a:ahLst/>
              <a:cxnLst/>
              <a:rect l="l" t="t" r="r" b="b"/>
              <a:pathLst>
                <a:path w="30114" h="7831" extrusionOk="0">
                  <a:moveTo>
                    <a:pt x="30114" y="0"/>
                  </a:moveTo>
                  <a:cubicBezTo>
                    <a:pt x="27147" y="2827"/>
                    <a:pt x="21508" y="3499"/>
                    <a:pt x="15141" y="3961"/>
                  </a:cubicBezTo>
                  <a:cubicBezTo>
                    <a:pt x="12666" y="4137"/>
                    <a:pt x="10308" y="4305"/>
                    <a:pt x="8155" y="4305"/>
                  </a:cubicBezTo>
                  <a:cubicBezTo>
                    <a:pt x="4854" y="4305"/>
                    <a:pt x="2033" y="3911"/>
                    <a:pt x="0" y="2547"/>
                  </a:cubicBezTo>
                  <a:lnTo>
                    <a:pt x="0" y="2547"/>
                  </a:lnTo>
                  <a:cubicBezTo>
                    <a:pt x="602" y="3919"/>
                    <a:pt x="896" y="5920"/>
                    <a:pt x="2211" y="6913"/>
                  </a:cubicBezTo>
                  <a:cubicBezTo>
                    <a:pt x="2448" y="7091"/>
                    <a:pt x="2677" y="7166"/>
                    <a:pt x="2893" y="7166"/>
                  </a:cubicBezTo>
                  <a:cubicBezTo>
                    <a:pt x="3548" y="7166"/>
                    <a:pt x="4093" y="6477"/>
                    <a:pt x="4408" y="5836"/>
                  </a:cubicBezTo>
                  <a:cubicBezTo>
                    <a:pt x="4562" y="5528"/>
                    <a:pt x="4744" y="4744"/>
                    <a:pt x="5052" y="4576"/>
                  </a:cubicBezTo>
                  <a:cubicBezTo>
                    <a:pt x="5121" y="4543"/>
                    <a:pt x="5181" y="4528"/>
                    <a:pt x="5235" y="4528"/>
                  </a:cubicBezTo>
                  <a:cubicBezTo>
                    <a:pt x="5515" y="4528"/>
                    <a:pt x="5599" y="4944"/>
                    <a:pt x="5752" y="5262"/>
                  </a:cubicBezTo>
                  <a:cubicBezTo>
                    <a:pt x="6225" y="6197"/>
                    <a:pt x="6843" y="7831"/>
                    <a:pt x="8060" y="7831"/>
                  </a:cubicBezTo>
                  <a:cubicBezTo>
                    <a:pt x="8210" y="7831"/>
                    <a:pt x="8368" y="7806"/>
                    <a:pt x="8536" y="7753"/>
                  </a:cubicBezTo>
                  <a:cubicBezTo>
                    <a:pt x="9964" y="7291"/>
                    <a:pt x="9768" y="5612"/>
                    <a:pt x="10691" y="4758"/>
                  </a:cubicBezTo>
                  <a:cubicBezTo>
                    <a:pt x="10881" y="4579"/>
                    <a:pt x="11053" y="4502"/>
                    <a:pt x="11211" y="4502"/>
                  </a:cubicBezTo>
                  <a:cubicBezTo>
                    <a:pt x="11952" y="4502"/>
                    <a:pt x="12374" y="6178"/>
                    <a:pt x="12720" y="6731"/>
                  </a:cubicBezTo>
                  <a:cubicBezTo>
                    <a:pt x="13031" y="7226"/>
                    <a:pt x="13437" y="7432"/>
                    <a:pt x="13846" y="7432"/>
                  </a:cubicBezTo>
                  <a:cubicBezTo>
                    <a:pt x="14524" y="7432"/>
                    <a:pt x="15212" y="6866"/>
                    <a:pt x="15491" y="6116"/>
                  </a:cubicBezTo>
                  <a:cubicBezTo>
                    <a:pt x="15643" y="5705"/>
                    <a:pt x="15874" y="4254"/>
                    <a:pt x="16439" y="4254"/>
                  </a:cubicBezTo>
                  <a:cubicBezTo>
                    <a:pt x="16548" y="4254"/>
                    <a:pt x="16670" y="4309"/>
                    <a:pt x="16806" y="4436"/>
                  </a:cubicBezTo>
                  <a:cubicBezTo>
                    <a:pt x="17562" y="5150"/>
                    <a:pt x="17534" y="6367"/>
                    <a:pt x="18513" y="6997"/>
                  </a:cubicBezTo>
                  <a:cubicBezTo>
                    <a:pt x="18800" y="7177"/>
                    <a:pt x="19047" y="7255"/>
                    <a:pt x="19262" y="7255"/>
                  </a:cubicBezTo>
                  <a:cubicBezTo>
                    <a:pt x="20064" y="7255"/>
                    <a:pt x="20412" y="6174"/>
                    <a:pt x="20654" y="5346"/>
                  </a:cubicBezTo>
                  <a:cubicBezTo>
                    <a:pt x="20752" y="5010"/>
                    <a:pt x="20864" y="4240"/>
                    <a:pt x="21228" y="4045"/>
                  </a:cubicBezTo>
                  <a:cubicBezTo>
                    <a:pt x="21317" y="3998"/>
                    <a:pt x="21404" y="3977"/>
                    <a:pt x="21488" y="3977"/>
                  </a:cubicBezTo>
                  <a:cubicBezTo>
                    <a:pt x="21884" y="3977"/>
                    <a:pt x="22227" y="4423"/>
                    <a:pt x="22446" y="4688"/>
                  </a:cubicBezTo>
                  <a:cubicBezTo>
                    <a:pt x="22884" y="5226"/>
                    <a:pt x="23538" y="6409"/>
                    <a:pt x="24252" y="6409"/>
                  </a:cubicBezTo>
                  <a:cubicBezTo>
                    <a:pt x="24449" y="6409"/>
                    <a:pt x="24650" y="6319"/>
                    <a:pt x="24852" y="6102"/>
                  </a:cubicBezTo>
                  <a:cubicBezTo>
                    <a:pt x="25454" y="5472"/>
                    <a:pt x="25468" y="4548"/>
                    <a:pt x="25944" y="3877"/>
                  </a:cubicBezTo>
                  <a:cubicBezTo>
                    <a:pt x="26143" y="3602"/>
                    <a:pt x="26323" y="3499"/>
                    <a:pt x="26494" y="3499"/>
                  </a:cubicBezTo>
                  <a:cubicBezTo>
                    <a:pt x="26829" y="3499"/>
                    <a:pt x="27131" y="3893"/>
                    <a:pt x="27483" y="4170"/>
                  </a:cubicBezTo>
                  <a:cubicBezTo>
                    <a:pt x="27832" y="4460"/>
                    <a:pt x="28094" y="4639"/>
                    <a:pt x="28356" y="4639"/>
                  </a:cubicBezTo>
                  <a:cubicBezTo>
                    <a:pt x="28587" y="4639"/>
                    <a:pt x="28817" y="4499"/>
                    <a:pt x="29106" y="4170"/>
                  </a:cubicBezTo>
                  <a:cubicBezTo>
                    <a:pt x="29694" y="3527"/>
                    <a:pt x="30100" y="1456"/>
                    <a:pt x="30114" y="0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0" name="Google Shape;3114;p54"/>
            <p:cNvSpPr/>
            <p:nvPr/>
          </p:nvSpPr>
          <p:spPr>
            <a:xfrm>
              <a:off x="5172617" y="3192867"/>
              <a:ext cx="822339" cy="372141"/>
            </a:xfrm>
            <a:custGeom>
              <a:avLst/>
              <a:gdLst/>
              <a:ahLst/>
              <a:cxnLst/>
              <a:rect l="l" t="t" r="r" b="b"/>
              <a:pathLst>
                <a:path w="15771" h="7137" extrusionOk="0">
                  <a:moveTo>
                    <a:pt x="15771" y="0"/>
                  </a:moveTo>
                  <a:lnTo>
                    <a:pt x="0" y="1147"/>
                  </a:lnTo>
                  <a:lnTo>
                    <a:pt x="10663" y="7137"/>
                  </a:lnTo>
                  <a:lnTo>
                    <a:pt x="15771" y="0"/>
                  </a:lnTo>
                  <a:close/>
                </a:path>
              </a:pathLst>
            </a:custGeom>
            <a:solidFill>
              <a:srgbClr val="FFCA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3115;p54"/>
            <p:cNvSpPr/>
            <p:nvPr/>
          </p:nvSpPr>
          <p:spPr>
            <a:xfrm>
              <a:off x="4558222" y="3026531"/>
              <a:ext cx="1877443" cy="369638"/>
            </a:xfrm>
            <a:custGeom>
              <a:avLst/>
              <a:gdLst/>
              <a:ahLst/>
              <a:cxnLst/>
              <a:rect l="l" t="t" r="r" b="b"/>
              <a:pathLst>
                <a:path w="36006" h="7089" extrusionOk="0">
                  <a:moveTo>
                    <a:pt x="32737" y="1"/>
                  </a:moveTo>
                  <a:cubicBezTo>
                    <a:pt x="32463" y="1"/>
                    <a:pt x="32203" y="36"/>
                    <a:pt x="31976" y="111"/>
                  </a:cubicBezTo>
                  <a:lnTo>
                    <a:pt x="3541" y="2155"/>
                  </a:lnTo>
                  <a:cubicBezTo>
                    <a:pt x="2520" y="2966"/>
                    <a:pt x="1106" y="3750"/>
                    <a:pt x="505" y="4925"/>
                  </a:cubicBezTo>
                  <a:cubicBezTo>
                    <a:pt x="169" y="5555"/>
                    <a:pt x="1" y="6562"/>
                    <a:pt x="771" y="6954"/>
                  </a:cubicBezTo>
                  <a:cubicBezTo>
                    <a:pt x="961" y="7048"/>
                    <a:pt x="1152" y="7088"/>
                    <a:pt x="1342" y="7088"/>
                  </a:cubicBezTo>
                  <a:cubicBezTo>
                    <a:pt x="2171" y="7088"/>
                    <a:pt x="2981" y="6328"/>
                    <a:pt x="3653" y="5975"/>
                  </a:cubicBezTo>
                  <a:cubicBezTo>
                    <a:pt x="4171" y="5695"/>
                    <a:pt x="4759" y="5359"/>
                    <a:pt x="5318" y="5191"/>
                  </a:cubicBezTo>
                  <a:cubicBezTo>
                    <a:pt x="5466" y="5149"/>
                    <a:pt x="5612" y="5131"/>
                    <a:pt x="5757" y="5131"/>
                  </a:cubicBezTo>
                  <a:cubicBezTo>
                    <a:pt x="6781" y="5131"/>
                    <a:pt x="7745" y="6058"/>
                    <a:pt x="8677" y="6353"/>
                  </a:cubicBezTo>
                  <a:cubicBezTo>
                    <a:pt x="8920" y="6428"/>
                    <a:pt x="9158" y="6462"/>
                    <a:pt x="9389" y="6462"/>
                  </a:cubicBezTo>
                  <a:cubicBezTo>
                    <a:pt x="10271" y="6462"/>
                    <a:pt x="11053" y="5957"/>
                    <a:pt x="11685" y="5303"/>
                  </a:cubicBezTo>
                  <a:cubicBezTo>
                    <a:pt x="12153" y="4825"/>
                    <a:pt x="12662" y="4288"/>
                    <a:pt x="13292" y="4288"/>
                  </a:cubicBezTo>
                  <a:cubicBezTo>
                    <a:pt x="13474" y="4288"/>
                    <a:pt x="13665" y="4332"/>
                    <a:pt x="13868" y="4435"/>
                  </a:cubicBezTo>
                  <a:cubicBezTo>
                    <a:pt x="14736" y="4869"/>
                    <a:pt x="15449" y="5415"/>
                    <a:pt x="16457" y="5555"/>
                  </a:cubicBezTo>
                  <a:cubicBezTo>
                    <a:pt x="16707" y="5591"/>
                    <a:pt x="16954" y="5610"/>
                    <a:pt x="17199" y="5610"/>
                  </a:cubicBezTo>
                  <a:cubicBezTo>
                    <a:pt x="17994" y="5610"/>
                    <a:pt x="18752" y="5407"/>
                    <a:pt x="19438" y="4925"/>
                  </a:cubicBezTo>
                  <a:cubicBezTo>
                    <a:pt x="19773" y="4673"/>
                    <a:pt x="20207" y="3988"/>
                    <a:pt x="20613" y="3848"/>
                  </a:cubicBezTo>
                  <a:cubicBezTo>
                    <a:pt x="20703" y="3815"/>
                    <a:pt x="20764" y="3800"/>
                    <a:pt x="20814" y="3800"/>
                  </a:cubicBezTo>
                  <a:cubicBezTo>
                    <a:pt x="20934" y="3800"/>
                    <a:pt x="20987" y="3887"/>
                    <a:pt x="21215" y="4016"/>
                  </a:cubicBezTo>
                  <a:cubicBezTo>
                    <a:pt x="22042" y="4457"/>
                    <a:pt x="23121" y="4672"/>
                    <a:pt x="24148" y="4672"/>
                  </a:cubicBezTo>
                  <a:cubicBezTo>
                    <a:pt x="24650" y="4672"/>
                    <a:pt x="25139" y="4620"/>
                    <a:pt x="25581" y="4519"/>
                  </a:cubicBezTo>
                  <a:cubicBezTo>
                    <a:pt x="26126" y="4407"/>
                    <a:pt x="26588" y="4058"/>
                    <a:pt x="26868" y="3568"/>
                  </a:cubicBezTo>
                  <a:cubicBezTo>
                    <a:pt x="27019" y="3332"/>
                    <a:pt x="27130" y="3213"/>
                    <a:pt x="27283" y="3213"/>
                  </a:cubicBezTo>
                  <a:cubicBezTo>
                    <a:pt x="27384" y="3213"/>
                    <a:pt x="27504" y="3266"/>
                    <a:pt x="27666" y="3372"/>
                  </a:cubicBezTo>
                  <a:cubicBezTo>
                    <a:pt x="28015" y="3610"/>
                    <a:pt x="28309" y="3946"/>
                    <a:pt x="28687" y="4156"/>
                  </a:cubicBezTo>
                  <a:cubicBezTo>
                    <a:pt x="28932" y="4294"/>
                    <a:pt x="29173" y="4352"/>
                    <a:pt x="29412" y="4352"/>
                  </a:cubicBezTo>
                  <a:cubicBezTo>
                    <a:pt x="30088" y="4352"/>
                    <a:pt x="30748" y="3891"/>
                    <a:pt x="31430" y="3498"/>
                  </a:cubicBezTo>
                  <a:cubicBezTo>
                    <a:pt x="31620" y="3385"/>
                    <a:pt x="31818" y="3340"/>
                    <a:pt x="32020" y="3340"/>
                  </a:cubicBezTo>
                  <a:cubicBezTo>
                    <a:pt x="32804" y="3340"/>
                    <a:pt x="33654" y="4016"/>
                    <a:pt x="34411" y="4016"/>
                  </a:cubicBezTo>
                  <a:cubicBezTo>
                    <a:pt x="34620" y="4016"/>
                    <a:pt x="34821" y="3964"/>
                    <a:pt x="35012" y="3834"/>
                  </a:cubicBezTo>
                  <a:cubicBezTo>
                    <a:pt x="36006" y="3148"/>
                    <a:pt x="35824" y="1441"/>
                    <a:pt x="34956" y="727"/>
                  </a:cubicBezTo>
                  <a:cubicBezTo>
                    <a:pt x="34426" y="291"/>
                    <a:pt x="33526" y="1"/>
                    <a:pt x="32737" y="1"/>
                  </a:cubicBezTo>
                  <a:close/>
                </a:path>
              </a:pathLst>
            </a:custGeom>
            <a:solidFill>
              <a:srgbClr val="00B871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3116;p54"/>
            <p:cNvSpPr/>
            <p:nvPr/>
          </p:nvSpPr>
          <p:spPr>
            <a:xfrm>
              <a:off x="4900433" y="3124560"/>
              <a:ext cx="482370" cy="156375"/>
            </a:xfrm>
            <a:custGeom>
              <a:avLst/>
              <a:gdLst/>
              <a:ahLst/>
              <a:cxnLst/>
              <a:rect l="l" t="t" r="r" b="b"/>
              <a:pathLst>
                <a:path w="9251" h="2999" extrusionOk="0">
                  <a:moveTo>
                    <a:pt x="5522" y="0"/>
                  </a:moveTo>
                  <a:cubicBezTo>
                    <a:pt x="5199" y="0"/>
                    <a:pt x="4864" y="12"/>
                    <a:pt x="4521" y="37"/>
                  </a:cubicBezTo>
                  <a:cubicBezTo>
                    <a:pt x="2002" y="219"/>
                    <a:pt x="1" y="1030"/>
                    <a:pt x="57" y="1828"/>
                  </a:cubicBezTo>
                  <a:cubicBezTo>
                    <a:pt x="105" y="2527"/>
                    <a:pt x="1672" y="2998"/>
                    <a:pt x="3717" y="2998"/>
                  </a:cubicBezTo>
                  <a:cubicBezTo>
                    <a:pt x="4044" y="2998"/>
                    <a:pt x="4383" y="2986"/>
                    <a:pt x="4730" y="2961"/>
                  </a:cubicBezTo>
                  <a:cubicBezTo>
                    <a:pt x="7249" y="2779"/>
                    <a:pt x="9250" y="1982"/>
                    <a:pt x="9194" y="1170"/>
                  </a:cubicBezTo>
                  <a:cubicBezTo>
                    <a:pt x="9146" y="481"/>
                    <a:pt x="7581" y="0"/>
                    <a:pt x="5522" y="0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3117;p54"/>
            <p:cNvSpPr/>
            <p:nvPr/>
          </p:nvSpPr>
          <p:spPr>
            <a:xfrm>
              <a:off x="4948613" y="3147607"/>
              <a:ext cx="178067" cy="112159"/>
            </a:xfrm>
            <a:custGeom>
              <a:avLst/>
              <a:gdLst/>
              <a:ahLst/>
              <a:cxnLst/>
              <a:rect l="l" t="t" r="r" b="b"/>
              <a:pathLst>
                <a:path w="3415" h="2151" extrusionOk="0">
                  <a:moveTo>
                    <a:pt x="3289" y="0"/>
                  </a:moveTo>
                  <a:cubicBezTo>
                    <a:pt x="1484" y="126"/>
                    <a:pt x="0" y="560"/>
                    <a:pt x="42" y="1204"/>
                  </a:cubicBezTo>
                  <a:cubicBezTo>
                    <a:pt x="79" y="1769"/>
                    <a:pt x="1247" y="2150"/>
                    <a:pt x="2762" y="2150"/>
                  </a:cubicBezTo>
                  <a:cubicBezTo>
                    <a:pt x="2973" y="2150"/>
                    <a:pt x="3192" y="2143"/>
                    <a:pt x="3415" y="2127"/>
                  </a:cubicBezTo>
                  <a:lnTo>
                    <a:pt x="3289" y="0"/>
                  </a:lnTo>
                  <a:close/>
                </a:path>
              </a:pathLst>
            </a:custGeom>
            <a:solidFill>
              <a:srgbClr val="DB4B1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" name="Google Shape;3118;p54"/>
            <p:cNvSpPr/>
            <p:nvPr/>
          </p:nvSpPr>
          <p:spPr>
            <a:xfrm>
              <a:off x="5150717" y="3143279"/>
              <a:ext cx="183177" cy="113097"/>
            </a:xfrm>
            <a:custGeom>
              <a:avLst/>
              <a:gdLst/>
              <a:ahLst/>
              <a:cxnLst/>
              <a:rect l="l" t="t" r="r" b="b"/>
              <a:pathLst>
                <a:path w="3513" h="2169" extrusionOk="0">
                  <a:moveTo>
                    <a:pt x="1058" y="0"/>
                  </a:moveTo>
                  <a:cubicBezTo>
                    <a:pt x="725" y="0"/>
                    <a:pt x="370" y="14"/>
                    <a:pt x="0" y="41"/>
                  </a:cubicBezTo>
                  <a:lnTo>
                    <a:pt x="112" y="2168"/>
                  </a:lnTo>
                  <a:cubicBezTo>
                    <a:pt x="2015" y="2029"/>
                    <a:pt x="3513" y="1399"/>
                    <a:pt x="3457" y="755"/>
                  </a:cubicBezTo>
                  <a:cubicBezTo>
                    <a:pt x="3423" y="237"/>
                    <a:pt x="2429" y="0"/>
                    <a:pt x="1058" y="0"/>
                  </a:cubicBezTo>
                  <a:close/>
                </a:path>
              </a:pathLst>
            </a:custGeom>
            <a:solidFill>
              <a:srgbClr val="DB4B1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" name="Google Shape;3119;p54"/>
            <p:cNvSpPr/>
            <p:nvPr/>
          </p:nvSpPr>
          <p:spPr>
            <a:xfrm>
              <a:off x="5060980" y="3167838"/>
              <a:ext cx="27792" cy="10481"/>
            </a:xfrm>
            <a:custGeom>
              <a:avLst/>
              <a:gdLst/>
              <a:ahLst/>
              <a:cxnLst/>
              <a:rect l="l" t="t" r="r" b="b"/>
              <a:pathLst>
                <a:path w="533" h="201" extrusionOk="0">
                  <a:moveTo>
                    <a:pt x="334" y="1"/>
                  </a:moveTo>
                  <a:cubicBezTo>
                    <a:pt x="312" y="1"/>
                    <a:pt x="289" y="2"/>
                    <a:pt x="266" y="4"/>
                  </a:cubicBezTo>
                  <a:cubicBezTo>
                    <a:pt x="112" y="18"/>
                    <a:pt x="0" y="60"/>
                    <a:pt x="14" y="116"/>
                  </a:cubicBezTo>
                  <a:cubicBezTo>
                    <a:pt x="14" y="172"/>
                    <a:pt x="126" y="200"/>
                    <a:pt x="280" y="200"/>
                  </a:cubicBezTo>
                  <a:cubicBezTo>
                    <a:pt x="420" y="186"/>
                    <a:pt x="532" y="130"/>
                    <a:pt x="532" y="88"/>
                  </a:cubicBezTo>
                  <a:cubicBezTo>
                    <a:pt x="532" y="30"/>
                    <a:pt x="445" y="1"/>
                    <a:pt x="334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3120;p54"/>
            <p:cNvSpPr/>
            <p:nvPr/>
          </p:nvSpPr>
          <p:spPr>
            <a:xfrm>
              <a:off x="5016450" y="3197924"/>
              <a:ext cx="27792" cy="10428"/>
            </a:xfrm>
            <a:custGeom>
              <a:avLst/>
              <a:gdLst/>
              <a:ahLst/>
              <a:cxnLst/>
              <a:rect l="l" t="t" r="r" b="b"/>
              <a:pathLst>
                <a:path w="533" h="200" extrusionOk="0">
                  <a:moveTo>
                    <a:pt x="267" y="1"/>
                  </a:moveTo>
                  <a:cubicBezTo>
                    <a:pt x="127" y="15"/>
                    <a:pt x="1" y="71"/>
                    <a:pt x="15" y="127"/>
                  </a:cubicBezTo>
                  <a:cubicBezTo>
                    <a:pt x="15" y="163"/>
                    <a:pt x="109" y="200"/>
                    <a:pt x="225" y="200"/>
                  </a:cubicBezTo>
                  <a:cubicBezTo>
                    <a:pt x="243" y="200"/>
                    <a:pt x="262" y="199"/>
                    <a:pt x="281" y="197"/>
                  </a:cubicBezTo>
                  <a:cubicBezTo>
                    <a:pt x="420" y="183"/>
                    <a:pt x="532" y="141"/>
                    <a:pt x="532" y="85"/>
                  </a:cubicBezTo>
                  <a:cubicBezTo>
                    <a:pt x="532" y="29"/>
                    <a:pt x="406" y="1"/>
                    <a:pt x="267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3121;p54"/>
            <p:cNvSpPr/>
            <p:nvPr/>
          </p:nvSpPr>
          <p:spPr>
            <a:xfrm>
              <a:off x="5064630" y="3218208"/>
              <a:ext cx="27740" cy="9855"/>
            </a:xfrm>
            <a:custGeom>
              <a:avLst/>
              <a:gdLst/>
              <a:ahLst/>
              <a:cxnLst/>
              <a:rect l="l" t="t" r="r" b="b"/>
              <a:pathLst>
                <a:path w="532" h="189" extrusionOk="0">
                  <a:moveTo>
                    <a:pt x="335" y="0"/>
                  </a:moveTo>
                  <a:cubicBezTo>
                    <a:pt x="313" y="0"/>
                    <a:pt x="290" y="1"/>
                    <a:pt x="266" y="4"/>
                  </a:cubicBezTo>
                  <a:cubicBezTo>
                    <a:pt x="112" y="4"/>
                    <a:pt x="0" y="60"/>
                    <a:pt x="14" y="116"/>
                  </a:cubicBezTo>
                  <a:cubicBezTo>
                    <a:pt x="14" y="152"/>
                    <a:pt x="98" y="188"/>
                    <a:pt x="221" y="188"/>
                  </a:cubicBezTo>
                  <a:cubicBezTo>
                    <a:pt x="240" y="188"/>
                    <a:pt x="259" y="188"/>
                    <a:pt x="280" y="186"/>
                  </a:cubicBezTo>
                  <a:cubicBezTo>
                    <a:pt x="420" y="186"/>
                    <a:pt x="532" y="130"/>
                    <a:pt x="532" y="74"/>
                  </a:cubicBezTo>
                  <a:cubicBezTo>
                    <a:pt x="520" y="27"/>
                    <a:pt x="442" y="0"/>
                    <a:pt x="33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3122;p54"/>
            <p:cNvSpPr/>
            <p:nvPr/>
          </p:nvSpPr>
          <p:spPr>
            <a:xfrm>
              <a:off x="5172617" y="3159808"/>
              <a:ext cx="27740" cy="9907"/>
            </a:xfrm>
            <a:custGeom>
              <a:avLst/>
              <a:gdLst/>
              <a:ahLst/>
              <a:cxnLst/>
              <a:rect l="l" t="t" r="r" b="b"/>
              <a:pathLst>
                <a:path w="532" h="190" extrusionOk="0">
                  <a:moveTo>
                    <a:pt x="327" y="1"/>
                  </a:moveTo>
                  <a:cubicBezTo>
                    <a:pt x="304" y="1"/>
                    <a:pt x="279" y="2"/>
                    <a:pt x="252" y="4"/>
                  </a:cubicBezTo>
                  <a:cubicBezTo>
                    <a:pt x="112" y="4"/>
                    <a:pt x="0" y="60"/>
                    <a:pt x="0" y="116"/>
                  </a:cubicBezTo>
                  <a:cubicBezTo>
                    <a:pt x="0" y="163"/>
                    <a:pt x="87" y="190"/>
                    <a:pt x="196" y="190"/>
                  </a:cubicBezTo>
                  <a:cubicBezTo>
                    <a:pt x="219" y="190"/>
                    <a:pt x="242" y="189"/>
                    <a:pt x="266" y="186"/>
                  </a:cubicBezTo>
                  <a:cubicBezTo>
                    <a:pt x="420" y="186"/>
                    <a:pt x="532" y="130"/>
                    <a:pt x="518" y="74"/>
                  </a:cubicBezTo>
                  <a:cubicBezTo>
                    <a:pt x="518" y="28"/>
                    <a:pt x="441" y="1"/>
                    <a:pt x="327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" name="Google Shape;3123;p54"/>
            <p:cNvSpPr/>
            <p:nvPr/>
          </p:nvSpPr>
          <p:spPr>
            <a:xfrm>
              <a:off x="5220744" y="3183377"/>
              <a:ext cx="27792" cy="10376"/>
            </a:xfrm>
            <a:custGeom>
              <a:avLst/>
              <a:gdLst/>
              <a:ahLst/>
              <a:cxnLst/>
              <a:rect l="l" t="t" r="r" b="b"/>
              <a:pathLst>
                <a:path w="533" h="199" extrusionOk="0">
                  <a:moveTo>
                    <a:pt x="267" y="0"/>
                  </a:moveTo>
                  <a:cubicBezTo>
                    <a:pt x="127" y="14"/>
                    <a:pt x="1" y="70"/>
                    <a:pt x="15" y="126"/>
                  </a:cubicBezTo>
                  <a:cubicBezTo>
                    <a:pt x="15" y="162"/>
                    <a:pt x="109" y="199"/>
                    <a:pt x="225" y="199"/>
                  </a:cubicBezTo>
                  <a:cubicBezTo>
                    <a:pt x="243" y="199"/>
                    <a:pt x="262" y="198"/>
                    <a:pt x="281" y="196"/>
                  </a:cubicBezTo>
                  <a:cubicBezTo>
                    <a:pt x="421" y="182"/>
                    <a:pt x="533" y="140"/>
                    <a:pt x="533" y="84"/>
                  </a:cubicBezTo>
                  <a:cubicBezTo>
                    <a:pt x="533" y="28"/>
                    <a:pt x="407" y="0"/>
                    <a:pt x="267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0" name="Google Shape;3124;p54"/>
            <p:cNvSpPr/>
            <p:nvPr/>
          </p:nvSpPr>
          <p:spPr>
            <a:xfrm>
              <a:off x="5176267" y="3210178"/>
              <a:ext cx="27740" cy="9855"/>
            </a:xfrm>
            <a:custGeom>
              <a:avLst/>
              <a:gdLst/>
              <a:ahLst/>
              <a:cxnLst/>
              <a:rect l="l" t="t" r="r" b="b"/>
              <a:pathLst>
                <a:path w="532" h="189" extrusionOk="0">
                  <a:moveTo>
                    <a:pt x="327" y="0"/>
                  </a:moveTo>
                  <a:cubicBezTo>
                    <a:pt x="304" y="0"/>
                    <a:pt x="278" y="1"/>
                    <a:pt x="252" y="4"/>
                  </a:cubicBezTo>
                  <a:cubicBezTo>
                    <a:pt x="112" y="4"/>
                    <a:pt x="0" y="60"/>
                    <a:pt x="0" y="116"/>
                  </a:cubicBezTo>
                  <a:cubicBezTo>
                    <a:pt x="0" y="152"/>
                    <a:pt x="95" y="189"/>
                    <a:pt x="211" y="189"/>
                  </a:cubicBezTo>
                  <a:cubicBezTo>
                    <a:pt x="229" y="189"/>
                    <a:pt x="247" y="188"/>
                    <a:pt x="266" y="186"/>
                  </a:cubicBezTo>
                  <a:cubicBezTo>
                    <a:pt x="420" y="186"/>
                    <a:pt x="532" y="130"/>
                    <a:pt x="518" y="74"/>
                  </a:cubicBezTo>
                  <a:cubicBezTo>
                    <a:pt x="518" y="27"/>
                    <a:pt x="441" y="0"/>
                    <a:pt x="327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1" name="Google Shape;3125;p54"/>
            <p:cNvSpPr/>
            <p:nvPr/>
          </p:nvSpPr>
          <p:spPr>
            <a:xfrm>
              <a:off x="5600185" y="3075598"/>
              <a:ext cx="483048" cy="156428"/>
            </a:xfrm>
            <a:custGeom>
              <a:avLst/>
              <a:gdLst/>
              <a:ahLst/>
              <a:cxnLst/>
              <a:rect l="l" t="t" r="r" b="b"/>
              <a:pathLst>
                <a:path w="9264" h="3000" extrusionOk="0">
                  <a:moveTo>
                    <a:pt x="5548" y="1"/>
                  </a:moveTo>
                  <a:cubicBezTo>
                    <a:pt x="5221" y="1"/>
                    <a:pt x="4881" y="13"/>
                    <a:pt x="4534" y="38"/>
                  </a:cubicBezTo>
                  <a:cubicBezTo>
                    <a:pt x="2001" y="220"/>
                    <a:pt x="0" y="1018"/>
                    <a:pt x="56" y="1829"/>
                  </a:cubicBezTo>
                  <a:cubicBezTo>
                    <a:pt x="117" y="2529"/>
                    <a:pt x="1675" y="3000"/>
                    <a:pt x="3726" y="3000"/>
                  </a:cubicBezTo>
                  <a:cubicBezTo>
                    <a:pt x="4054" y="3000"/>
                    <a:pt x="4395" y="2988"/>
                    <a:pt x="4744" y="2963"/>
                  </a:cubicBezTo>
                  <a:cubicBezTo>
                    <a:pt x="7263" y="2781"/>
                    <a:pt x="9264" y="1983"/>
                    <a:pt x="9208" y="1172"/>
                  </a:cubicBezTo>
                  <a:cubicBezTo>
                    <a:pt x="9160" y="472"/>
                    <a:pt x="7593" y="1"/>
                    <a:pt x="5548" y="1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2" name="Google Shape;3126;p54"/>
            <p:cNvSpPr/>
            <p:nvPr/>
          </p:nvSpPr>
          <p:spPr>
            <a:xfrm>
              <a:off x="5649042" y="3097967"/>
              <a:ext cx="177389" cy="112889"/>
            </a:xfrm>
            <a:custGeom>
              <a:avLst/>
              <a:gdLst/>
              <a:ahLst/>
              <a:cxnLst/>
              <a:rect l="l" t="t" r="r" b="b"/>
              <a:pathLst>
                <a:path w="3402" h="2165" extrusionOk="0">
                  <a:moveTo>
                    <a:pt x="3289" y="1"/>
                  </a:moveTo>
                  <a:cubicBezTo>
                    <a:pt x="1470" y="141"/>
                    <a:pt x="1" y="575"/>
                    <a:pt x="43" y="1204"/>
                  </a:cubicBezTo>
                  <a:cubicBezTo>
                    <a:pt x="80" y="1771"/>
                    <a:pt x="1256" y="2164"/>
                    <a:pt x="2768" y="2164"/>
                  </a:cubicBezTo>
                  <a:cubicBezTo>
                    <a:pt x="2974" y="2164"/>
                    <a:pt x="3185" y="2157"/>
                    <a:pt x="3401" y="2142"/>
                  </a:cubicBezTo>
                  <a:lnTo>
                    <a:pt x="3289" y="1"/>
                  </a:lnTo>
                  <a:close/>
                </a:path>
              </a:pathLst>
            </a:custGeom>
            <a:solidFill>
              <a:srgbClr val="DB4B1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3" name="Google Shape;3127;p54"/>
            <p:cNvSpPr/>
            <p:nvPr/>
          </p:nvSpPr>
          <p:spPr>
            <a:xfrm>
              <a:off x="5850416" y="3094004"/>
              <a:ext cx="183229" cy="113462"/>
            </a:xfrm>
            <a:custGeom>
              <a:avLst/>
              <a:gdLst/>
              <a:ahLst/>
              <a:cxnLst/>
              <a:rect l="l" t="t" r="r" b="b"/>
              <a:pathLst>
                <a:path w="3514" h="2176" extrusionOk="0">
                  <a:moveTo>
                    <a:pt x="993" y="0"/>
                  </a:moveTo>
                  <a:cubicBezTo>
                    <a:pt x="679" y="0"/>
                    <a:pt x="346" y="12"/>
                    <a:pt x="1" y="35"/>
                  </a:cubicBezTo>
                  <a:lnTo>
                    <a:pt x="127" y="2176"/>
                  </a:lnTo>
                  <a:cubicBezTo>
                    <a:pt x="2016" y="2036"/>
                    <a:pt x="3513" y="1406"/>
                    <a:pt x="3471" y="763"/>
                  </a:cubicBezTo>
                  <a:cubicBezTo>
                    <a:pt x="3426" y="236"/>
                    <a:pt x="2398" y="0"/>
                    <a:pt x="993" y="0"/>
                  </a:cubicBezTo>
                  <a:close/>
                </a:path>
              </a:pathLst>
            </a:custGeom>
            <a:solidFill>
              <a:srgbClr val="DB4B1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4" name="Google Shape;3128;p54"/>
            <p:cNvSpPr/>
            <p:nvPr/>
          </p:nvSpPr>
          <p:spPr>
            <a:xfrm>
              <a:off x="5761409" y="3118250"/>
              <a:ext cx="27062" cy="10585"/>
            </a:xfrm>
            <a:custGeom>
              <a:avLst/>
              <a:gdLst/>
              <a:ahLst/>
              <a:cxnLst/>
              <a:rect l="l" t="t" r="r" b="b"/>
              <a:pathLst>
                <a:path w="519" h="203" extrusionOk="0">
                  <a:moveTo>
                    <a:pt x="307" y="1"/>
                  </a:moveTo>
                  <a:cubicBezTo>
                    <a:pt x="289" y="1"/>
                    <a:pt x="271" y="2"/>
                    <a:pt x="253" y="4"/>
                  </a:cubicBezTo>
                  <a:cubicBezTo>
                    <a:pt x="113" y="18"/>
                    <a:pt x="1" y="60"/>
                    <a:pt x="1" y="116"/>
                  </a:cubicBezTo>
                  <a:cubicBezTo>
                    <a:pt x="1" y="164"/>
                    <a:pt x="96" y="202"/>
                    <a:pt x="212" y="202"/>
                  </a:cubicBezTo>
                  <a:cubicBezTo>
                    <a:pt x="230" y="202"/>
                    <a:pt x="248" y="201"/>
                    <a:pt x="267" y="200"/>
                  </a:cubicBezTo>
                  <a:cubicBezTo>
                    <a:pt x="407" y="186"/>
                    <a:pt x="519" y="130"/>
                    <a:pt x="519" y="88"/>
                  </a:cubicBezTo>
                  <a:cubicBezTo>
                    <a:pt x="519" y="39"/>
                    <a:pt x="424" y="1"/>
                    <a:pt x="307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5" name="Google Shape;3129;p54"/>
            <p:cNvSpPr/>
            <p:nvPr/>
          </p:nvSpPr>
          <p:spPr>
            <a:xfrm>
              <a:off x="5716932" y="3148910"/>
              <a:ext cx="27740" cy="10428"/>
            </a:xfrm>
            <a:custGeom>
              <a:avLst/>
              <a:gdLst/>
              <a:ahLst/>
              <a:cxnLst/>
              <a:rect l="l" t="t" r="r" b="b"/>
              <a:pathLst>
                <a:path w="532" h="200" extrusionOk="0">
                  <a:moveTo>
                    <a:pt x="312" y="1"/>
                  </a:moveTo>
                  <a:cubicBezTo>
                    <a:pt x="293" y="1"/>
                    <a:pt x="273" y="2"/>
                    <a:pt x="252" y="3"/>
                  </a:cubicBezTo>
                  <a:cubicBezTo>
                    <a:pt x="112" y="17"/>
                    <a:pt x="0" y="59"/>
                    <a:pt x="0" y="115"/>
                  </a:cubicBezTo>
                  <a:cubicBezTo>
                    <a:pt x="14" y="171"/>
                    <a:pt x="126" y="199"/>
                    <a:pt x="266" y="199"/>
                  </a:cubicBezTo>
                  <a:cubicBezTo>
                    <a:pt x="420" y="185"/>
                    <a:pt x="532" y="129"/>
                    <a:pt x="532" y="73"/>
                  </a:cubicBezTo>
                  <a:cubicBezTo>
                    <a:pt x="520" y="37"/>
                    <a:pt x="434" y="1"/>
                    <a:pt x="312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6" name="Google Shape;3130;p54"/>
            <p:cNvSpPr/>
            <p:nvPr/>
          </p:nvSpPr>
          <p:spPr>
            <a:xfrm>
              <a:off x="5765059" y="3168620"/>
              <a:ext cx="27062" cy="10533"/>
            </a:xfrm>
            <a:custGeom>
              <a:avLst/>
              <a:gdLst/>
              <a:ahLst/>
              <a:cxnLst/>
              <a:rect l="l" t="t" r="r" b="b"/>
              <a:pathLst>
                <a:path w="519" h="202" extrusionOk="0">
                  <a:moveTo>
                    <a:pt x="307" y="1"/>
                  </a:moveTo>
                  <a:cubicBezTo>
                    <a:pt x="289" y="1"/>
                    <a:pt x="271" y="1"/>
                    <a:pt x="253" y="3"/>
                  </a:cubicBezTo>
                  <a:cubicBezTo>
                    <a:pt x="113" y="17"/>
                    <a:pt x="1" y="73"/>
                    <a:pt x="1" y="115"/>
                  </a:cubicBezTo>
                  <a:cubicBezTo>
                    <a:pt x="1" y="164"/>
                    <a:pt x="96" y="202"/>
                    <a:pt x="212" y="202"/>
                  </a:cubicBezTo>
                  <a:cubicBezTo>
                    <a:pt x="230" y="202"/>
                    <a:pt x="248" y="201"/>
                    <a:pt x="267" y="199"/>
                  </a:cubicBezTo>
                  <a:cubicBezTo>
                    <a:pt x="407" y="185"/>
                    <a:pt x="519" y="129"/>
                    <a:pt x="519" y="87"/>
                  </a:cubicBezTo>
                  <a:cubicBezTo>
                    <a:pt x="519" y="39"/>
                    <a:pt x="424" y="1"/>
                    <a:pt x="307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7" name="Google Shape;3131;p54"/>
            <p:cNvSpPr/>
            <p:nvPr/>
          </p:nvSpPr>
          <p:spPr>
            <a:xfrm>
              <a:off x="5872316" y="3110273"/>
              <a:ext cx="27792" cy="10533"/>
            </a:xfrm>
            <a:custGeom>
              <a:avLst/>
              <a:gdLst/>
              <a:ahLst/>
              <a:cxnLst/>
              <a:rect l="l" t="t" r="r" b="b"/>
              <a:pathLst>
                <a:path w="533" h="202" extrusionOk="0">
                  <a:moveTo>
                    <a:pt x="321" y="0"/>
                  </a:moveTo>
                  <a:cubicBezTo>
                    <a:pt x="303" y="0"/>
                    <a:pt x="285" y="1"/>
                    <a:pt x="267" y="3"/>
                  </a:cubicBezTo>
                  <a:cubicBezTo>
                    <a:pt x="113" y="17"/>
                    <a:pt x="1" y="73"/>
                    <a:pt x="15" y="115"/>
                  </a:cubicBezTo>
                  <a:cubicBezTo>
                    <a:pt x="15" y="163"/>
                    <a:pt x="110" y="201"/>
                    <a:pt x="226" y="201"/>
                  </a:cubicBezTo>
                  <a:cubicBezTo>
                    <a:pt x="244" y="201"/>
                    <a:pt x="262" y="201"/>
                    <a:pt x="281" y="199"/>
                  </a:cubicBezTo>
                  <a:cubicBezTo>
                    <a:pt x="421" y="185"/>
                    <a:pt x="533" y="129"/>
                    <a:pt x="533" y="87"/>
                  </a:cubicBezTo>
                  <a:cubicBezTo>
                    <a:pt x="533" y="38"/>
                    <a:pt x="438" y="0"/>
                    <a:pt x="321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8" name="Google Shape;3132;p54"/>
            <p:cNvSpPr/>
            <p:nvPr/>
          </p:nvSpPr>
          <p:spPr>
            <a:xfrm>
              <a:off x="5921226" y="3134258"/>
              <a:ext cx="27062" cy="9959"/>
            </a:xfrm>
            <a:custGeom>
              <a:avLst/>
              <a:gdLst/>
              <a:ahLst/>
              <a:cxnLst/>
              <a:rect l="l" t="t" r="r" b="b"/>
              <a:pathLst>
                <a:path w="519" h="191" extrusionOk="0">
                  <a:moveTo>
                    <a:pt x="322" y="1"/>
                  </a:moveTo>
                  <a:cubicBezTo>
                    <a:pt x="300" y="1"/>
                    <a:pt x="276" y="2"/>
                    <a:pt x="252" y="5"/>
                  </a:cubicBezTo>
                  <a:cubicBezTo>
                    <a:pt x="112" y="19"/>
                    <a:pt x="0" y="61"/>
                    <a:pt x="0" y="117"/>
                  </a:cubicBezTo>
                  <a:cubicBezTo>
                    <a:pt x="0" y="163"/>
                    <a:pt x="87" y="190"/>
                    <a:pt x="196" y="190"/>
                  </a:cubicBezTo>
                  <a:cubicBezTo>
                    <a:pt x="219" y="190"/>
                    <a:pt x="242" y="189"/>
                    <a:pt x="266" y="186"/>
                  </a:cubicBezTo>
                  <a:cubicBezTo>
                    <a:pt x="406" y="186"/>
                    <a:pt x="518" y="130"/>
                    <a:pt x="518" y="75"/>
                  </a:cubicBezTo>
                  <a:cubicBezTo>
                    <a:pt x="518" y="28"/>
                    <a:pt x="432" y="1"/>
                    <a:pt x="322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79" name="Google Shape;3133;p54"/>
            <p:cNvSpPr/>
            <p:nvPr/>
          </p:nvSpPr>
          <p:spPr>
            <a:xfrm>
              <a:off x="5875966" y="3160590"/>
              <a:ext cx="27792" cy="10533"/>
            </a:xfrm>
            <a:custGeom>
              <a:avLst/>
              <a:gdLst/>
              <a:ahLst/>
              <a:cxnLst/>
              <a:rect l="l" t="t" r="r" b="b"/>
              <a:pathLst>
                <a:path w="533" h="202" extrusionOk="0">
                  <a:moveTo>
                    <a:pt x="321" y="1"/>
                  </a:moveTo>
                  <a:cubicBezTo>
                    <a:pt x="303" y="1"/>
                    <a:pt x="285" y="1"/>
                    <a:pt x="267" y="3"/>
                  </a:cubicBezTo>
                  <a:cubicBezTo>
                    <a:pt x="127" y="17"/>
                    <a:pt x="1" y="59"/>
                    <a:pt x="15" y="115"/>
                  </a:cubicBezTo>
                  <a:cubicBezTo>
                    <a:pt x="15" y="164"/>
                    <a:pt x="110" y="202"/>
                    <a:pt x="226" y="202"/>
                  </a:cubicBezTo>
                  <a:cubicBezTo>
                    <a:pt x="244" y="202"/>
                    <a:pt x="262" y="201"/>
                    <a:pt x="281" y="199"/>
                  </a:cubicBezTo>
                  <a:cubicBezTo>
                    <a:pt x="421" y="185"/>
                    <a:pt x="533" y="129"/>
                    <a:pt x="533" y="87"/>
                  </a:cubicBezTo>
                  <a:cubicBezTo>
                    <a:pt x="533" y="39"/>
                    <a:pt x="438" y="1"/>
                    <a:pt x="321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0" name="Google Shape;3134;p54"/>
            <p:cNvSpPr/>
            <p:nvPr/>
          </p:nvSpPr>
          <p:spPr>
            <a:xfrm>
              <a:off x="4715953" y="3026219"/>
              <a:ext cx="1550457" cy="189434"/>
            </a:xfrm>
            <a:custGeom>
              <a:avLst/>
              <a:gdLst/>
              <a:ahLst/>
              <a:cxnLst/>
              <a:rect l="l" t="t" r="r" b="b"/>
              <a:pathLst>
                <a:path w="29735" h="3633" extrusionOk="0">
                  <a:moveTo>
                    <a:pt x="28851" y="1"/>
                  </a:moveTo>
                  <a:cubicBezTo>
                    <a:pt x="28824" y="1"/>
                    <a:pt x="28796" y="2"/>
                    <a:pt x="28769" y="6"/>
                  </a:cubicBezTo>
                  <a:lnTo>
                    <a:pt x="796" y="2021"/>
                  </a:lnTo>
                  <a:cubicBezTo>
                    <a:pt x="418" y="2049"/>
                    <a:pt x="110" y="2342"/>
                    <a:pt x="54" y="2720"/>
                  </a:cubicBezTo>
                  <a:lnTo>
                    <a:pt x="54" y="2734"/>
                  </a:lnTo>
                  <a:cubicBezTo>
                    <a:pt x="1" y="3215"/>
                    <a:pt x="369" y="3633"/>
                    <a:pt x="841" y="3633"/>
                  </a:cubicBezTo>
                  <a:cubicBezTo>
                    <a:pt x="863" y="3633"/>
                    <a:pt x="885" y="3632"/>
                    <a:pt x="908" y="3630"/>
                  </a:cubicBezTo>
                  <a:lnTo>
                    <a:pt x="28895" y="1615"/>
                  </a:lnTo>
                  <a:cubicBezTo>
                    <a:pt x="29398" y="1573"/>
                    <a:pt x="29734" y="1083"/>
                    <a:pt x="29608" y="607"/>
                  </a:cubicBezTo>
                  <a:lnTo>
                    <a:pt x="29608" y="579"/>
                  </a:lnTo>
                  <a:cubicBezTo>
                    <a:pt x="29504" y="242"/>
                    <a:pt x="29196" y="1"/>
                    <a:pt x="28851" y="1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1" name="Google Shape;3135;p54"/>
            <p:cNvSpPr/>
            <p:nvPr/>
          </p:nvSpPr>
          <p:spPr>
            <a:xfrm>
              <a:off x="4452425" y="3356803"/>
              <a:ext cx="408589" cy="337153"/>
            </a:xfrm>
            <a:custGeom>
              <a:avLst/>
              <a:gdLst/>
              <a:ahLst/>
              <a:cxnLst/>
              <a:rect l="l" t="t" r="r" b="b"/>
              <a:pathLst>
                <a:path w="7836" h="6466" extrusionOk="0">
                  <a:moveTo>
                    <a:pt x="6199" y="0"/>
                  </a:moveTo>
                  <a:cubicBezTo>
                    <a:pt x="6120" y="0"/>
                    <a:pt x="6036" y="15"/>
                    <a:pt x="5948" y="47"/>
                  </a:cubicBezTo>
                  <a:cubicBezTo>
                    <a:pt x="4129" y="718"/>
                    <a:pt x="2226" y="1460"/>
                    <a:pt x="980" y="3027"/>
                  </a:cubicBezTo>
                  <a:cubicBezTo>
                    <a:pt x="267" y="3923"/>
                    <a:pt x="1" y="5210"/>
                    <a:pt x="1106" y="5924"/>
                  </a:cubicBezTo>
                  <a:cubicBezTo>
                    <a:pt x="1802" y="6384"/>
                    <a:pt x="2741" y="6466"/>
                    <a:pt x="3606" y="6466"/>
                  </a:cubicBezTo>
                  <a:cubicBezTo>
                    <a:pt x="3819" y="6466"/>
                    <a:pt x="4028" y="6461"/>
                    <a:pt x="4227" y="6455"/>
                  </a:cubicBezTo>
                  <a:cubicBezTo>
                    <a:pt x="5178" y="6427"/>
                    <a:pt x="6116" y="6302"/>
                    <a:pt x="7039" y="6064"/>
                  </a:cubicBezTo>
                  <a:cubicBezTo>
                    <a:pt x="7836" y="5845"/>
                    <a:pt x="7501" y="4720"/>
                    <a:pt x="6769" y="4720"/>
                  </a:cubicBezTo>
                  <a:cubicBezTo>
                    <a:pt x="6704" y="4720"/>
                    <a:pt x="6635" y="4729"/>
                    <a:pt x="6564" y="4748"/>
                  </a:cubicBezTo>
                  <a:cubicBezTo>
                    <a:pt x="5775" y="4967"/>
                    <a:pt x="4837" y="5110"/>
                    <a:pt x="3934" y="5110"/>
                  </a:cubicBezTo>
                  <a:cubicBezTo>
                    <a:pt x="3396" y="5110"/>
                    <a:pt x="2869" y="5059"/>
                    <a:pt x="2394" y="4944"/>
                  </a:cubicBezTo>
                  <a:cubicBezTo>
                    <a:pt x="1470" y="4734"/>
                    <a:pt x="1680" y="4314"/>
                    <a:pt x="2310" y="3643"/>
                  </a:cubicBezTo>
                  <a:cubicBezTo>
                    <a:pt x="3429" y="2453"/>
                    <a:pt x="4927" y="1908"/>
                    <a:pt x="6410" y="1376"/>
                  </a:cubicBezTo>
                  <a:cubicBezTo>
                    <a:pt x="7175" y="1087"/>
                    <a:pt x="6883" y="0"/>
                    <a:pt x="619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2" name="Google Shape;3136;p54"/>
            <p:cNvSpPr/>
            <p:nvPr/>
          </p:nvSpPr>
          <p:spPr>
            <a:xfrm>
              <a:off x="4756989" y="3470839"/>
              <a:ext cx="309883" cy="289599"/>
            </a:xfrm>
            <a:custGeom>
              <a:avLst/>
              <a:gdLst/>
              <a:ahLst/>
              <a:cxnLst/>
              <a:rect l="l" t="t" r="r" b="b"/>
              <a:pathLst>
                <a:path w="5943" h="5554" extrusionOk="0">
                  <a:moveTo>
                    <a:pt x="4235" y="0"/>
                  </a:moveTo>
                  <a:cubicBezTo>
                    <a:pt x="2528" y="0"/>
                    <a:pt x="1282" y="1484"/>
                    <a:pt x="1282" y="1484"/>
                  </a:cubicBezTo>
                  <a:cubicBezTo>
                    <a:pt x="1282" y="1484"/>
                    <a:pt x="968" y="1249"/>
                    <a:pt x="656" y="1249"/>
                  </a:cubicBezTo>
                  <a:cubicBezTo>
                    <a:pt x="327" y="1249"/>
                    <a:pt x="1" y="1511"/>
                    <a:pt x="51" y="2589"/>
                  </a:cubicBezTo>
                  <a:cubicBezTo>
                    <a:pt x="131" y="4083"/>
                    <a:pt x="310" y="4982"/>
                    <a:pt x="724" y="4982"/>
                  </a:cubicBezTo>
                  <a:cubicBezTo>
                    <a:pt x="892" y="4982"/>
                    <a:pt x="1098" y="4835"/>
                    <a:pt x="1352" y="4520"/>
                  </a:cubicBezTo>
                  <a:cubicBezTo>
                    <a:pt x="1352" y="4520"/>
                    <a:pt x="2066" y="5416"/>
                    <a:pt x="3787" y="5542"/>
                  </a:cubicBezTo>
                  <a:cubicBezTo>
                    <a:pt x="3897" y="5550"/>
                    <a:pt x="3999" y="5554"/>
                    <a:pt x="4094" y="5554"/>
                  </a:cubicBezTo>
                  <a:cubicBezTo>
                    <a:pt x="5825" y="5554"/>
                    <a:pt x="5285" y="4296"/>
                    <a:pt x="5285" y="4296"/>
                  </a:cubicBezTo>
                  <a:cubicBezTo>
                    <a:pt x="5942" y="3737"/>
                    <a:pt x="5257" y="2687"/>
                    <a:pt x="5257" y="2687"/>
                  </a:cubicBezTo>
                  <a:cubicBezTo>
                    <a:pt x="5872" y="1988"/>
                    <a:pt x="5173" y="1330"/>
                    <a:pt x="5173" y="1330"/>
                  </a:cubicBezTo>
                  <a:cubicBezTo>
                    <a:pt x="5173" y="1330"/>
                    <a:pt x="5774" y="0"/>
                    <a:pt x="423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3" name="Google Shape;3137;p54"/>
            <p:cNvSpPr/>
            <p:nvPr/>
          </p:nvSpPr>
          <p:spPr>
            <a:xfrm>
              <a:off x="4817266" y="3551087"/>
              <a:ext cx="6622" cy="59182"/>
            </a:xfrm>
            <a:custGeom>
              <a:avLst/>
              <a:gdLst/>
              <a:ahLst/>
              <a:cxnLst/>
              <a:rect l="l" t="t" r="r" b="b"/>
              <a:pathLst>
                <a:path w="127" h="1135" fill="none" extrusionOk="0">
                  <a:moveTo>
                    <a:pt x="126" y="1134"/>
                  </a:moveTo>
                  <a:cubicBezTo>
                    <a:pt x="1" y="770"/>
                    <a:pt x="1" y="379"/>
                    <a:pt x="98" y="1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4" name="Google Shape;3138;p54"/>
            <p:cNvSpPr/>
            <p:nvPr/>
          </p:nvSpPr>
          <p:spPr>
            <a:xfrm>
              <a:off x="4823836" y="3668564"/>
              <a:ext cx="3702" cy="38012"/>
            </a:xfrm>
            <a:custGeom>
              <a:avLst/>
              <a:gdLst/>
              <a:ahLst/>
              <a:cxnLst/>
              <a:rect l="l" t="t" r="r" b="b"/>
              <a:pathLst>
                <a:path w="71" h="729" fill="none" extrusionOk="0">
                  <a:moveTo>
                    <a:pt x="0" y="1"/>
                  </a:moveTo>
                  <a:lnTo>
                    <a:pt x="70" y="728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5" name="Google Shape;3139;p54"/>
            <p:cNvSpPr/>
            <p:nvPr/>
          </p:nvSpPr>
          <p:spPr>
            <a:xfrm>
              <a:off x="4959562" y="3540137"/>
              <a:ext cx="66430" cy="4432"/>
            </a:xfrm>
            <a:custGeom>
              <a:avLst/>
              <a:gdLst/>
              <a:ahLst/>
              <a:cxnLst/>
              <a:rect l="l" t="t" r="r" b="b"/>
              <a:pathLst>
                <a:path w="1274" h="85" fill="none" extrusionOk="0">
                  <a:moveTo>
                    <a:pt x="0" y="85"/>
                  </a:moveTo>
                  <a:lnTo>
                    <a:pt x="1274" y="1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6" name="Google Shape;3140;p54"/>
            <p:cNvSpPr/>
            <p:nvPr/>
          </p:nvSpPr>
          <p:spPr>
            <a:xfrm>
              <a:off x="4964672" y="3610946"/>
              <a:ext cx="65700" cy="5162"/>
            </a:xfrm>
            <a:custGeom>
              <a:avLst/>
              <a:gdLst/>
              <a:ahLst/>
              <a:cxnLst/>
              <a:rect l="l" t="t" r="r" b="b"/>
              <a:pathLst>
                <a:path w="1260" h="99" fill="none" extrusionOk="0">
                  <a:moveTo>
                    <a:pt x="0" y="98"/>
                  </a:moveTo>
                  <a:lnTo>
                    <a:pt x="1260" y="0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7" name="Google Shape;3141;p54"/>
            <p:cNvSpPr/>
            <p:nvPr/>
          </p:nvSpPr>
          <p:spPr>
            <a:xfrm>
              <a:off x="4970512" y="3694114"/>
              <a:ext cx="61320" cy="2242"/>
            </a:xfrm>
            <a:custGeom>
              <a:avLst/>
              <a:gdLst/>
              <a:ahLst/>
              <a:cxnLst/>
              <a:rect l="l" t="t" r="r" b="b"/>
              <a:pathLst>
                <a:path w="1176" h="43" fill="none" extrusionOk="0">
                  <a:moveTo>
                    <a:pt x="0" y="42"/>
                  </a:moveTo>
                  <a:lnTo>
                    <a:pt x="1176" y="0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8" name="Google Shape;3142;p54"/>
            <p:cNvSpPr/>
            <p:nvPr/>
          </p:nvSpPr>
          <p:spPr>
            <a:xfrm>
              <a:off x="4918214" y="3525537"/>
              <a:ext cx="25081" cy="18354"/>
            </a:xfrm>
            <a:custGeom>
              <a:avLst/>
              <a:gdLst/>
              <a:ahLst/>
              <a:cxnLst/>
              <a:rect l="l" t="t" r="r" b="b"/>
              <a:pathLst>
                <a:path w="481" h="352" extrusionOk="0">
                  <a:moveTo>
                    <a:pt x="247" y="1"/>
                  </a:moveTo>
                  <a:cubicBezTo>
                    <a:pt x="243" y="1"/>
                    <a:pt x="238" y="1"/>
                    <a:pt x="233" y="1"/>
                  </a:cubicBezTo>
                  <a:cubicBezTo>
                    <a:pt x="0" y="15"/>
                    <a:pt x="23" y="351"/>
                    <a:pt x="248" y="351"/>
                  </a:cubicBezTo>
                  <a:cubicBezTo>
                    <a:pt x="252" y="351"/>
                    <a:pt x="257" y="351"/>
                    <a:pt x="261" y="351"/>
                  </a:cubicBezTo>
                  <a:cubicBezTo>
                    <a:pt x="481" y="337"/>
                    <a:pt x="472" y="1"/>
                    <a:pt x="247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89" name="Google Shape;3143;p54"/>
            <p:cNvSpPr/>
            <p:nvPr/>
          </p:nvSpPr>
          <p:spPr>
            <a:xfrm>
              <a:off x="4925461" y="3601404"/>
              <a:ext cx="25133" cy="18354"/>
            </a:xfrm>
            <a:custGeom>
              <a:avLst/>
              <a:gdLst/>
              <a:ahLst/>
              <a:cxnLst/>
              <a:rect l="l" t="t" r="r" b="b"/>
              <a:pathLst>
                <a:path w="482" h="352" extrusionOk="0">
                  <a:moveTo>
                    <a:pt x="234" y="1"/>
                  </a:moveTo>
                  <a:cubicBezTo>
                    <a:pt x="230" y="1"/>
                    <a:pt x="225" y="1"/>
                    <a:pt x="220" y="1"/>
                  </a:cubicBezTo>
                  <a:cubicBezTo>
                    <a:pt x="1" y="15"/>
                    <a:pt x="24" y="352"/>
                    <a:pt x="235" y="352"/>
                  </a:cubicBezTo>
                  <a:cubicBezTo>
                    <a:pt x="240" y="352"/>
                    <a:pt x="244" y="351"/>
                    <a:pt x="248" y="351"/>
                  </a:cubicBezTo>
                  <a:cubicBezTo>
                    <a:pt x="482" y="337"/>
                    <a:pt x="459" y="1"/>
                    <a:pt x="234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0" name="Google Shape;3144;p54"/>
            <p:cNvSpPr/>
            <p:nvPr/>
          </p:nvSpPr>
          <p:spPr>
            <a:xfrm>
              <a:off x="4934273" y="3686814"/>
              <a:ext cx="25081" cy="18302"/>
            </a:xfrm>
            <a:custGeom>
              <a:avLst/>
              <a:gdLst/>
              <a:ahLst/>
              <a:cxnLst/>
              <a:rect l="l" t="t" r="r" b="b"/>
              <a:pathLst>
                <a:path w="481" h="351" extrusionOk="0">
                  <a:moveTo>
                    <a:pt x="247" y="0"/>
                  </a:moveTo>
                  <a:cubicBezTo>
                    <a:pt x="243" y="0"/>
                    <a:pt x="238" y="0"/>
                    <a:pt x="233" y="1"/>
                  </a:cubicBezTo>
                  <a:cubicBezTo>
                    <a:pt x="0" y="14"/>
                    <a:pt x="22" y="351"/>
                    <a:pt x="248" y="351"/>
                  </a:cubicBezTo>
                  <a:cubicBezTo>
                    <a:pt x="252" y="351"/>
                    <a:pt x="257" y="351"/>
                    <a:pt x="261" y="350"/>
                  </a:cubicBezTo>
                  <a:cubicBezTo>
                    <a:pt x="481" y="337"/>
                    <a:pt x="472" y="0"/>
                    <a:pt x="247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1" name="Google Shape;3145;p54"/>
            <p:cNvSpPr/>
            <p:nvPr/>
          </p:nvSpPr>
          <p:spPr>
            <a:xfrm>
              <a:off x="4974162" y="2454057"/>
              <a:ext cx="305764" cy="152934"/>
            </a:xfrm>
            <a:custGeom>
              <a:avLst/>
              <a:gdLst/>
              <a:ahLst/>
              <a:cxnLst/>
              <a:rect l="l" t="t" r="r" b="b"/>
              <a:pathLst>
                <a:path w="5864" h="2933" extrusionOk="0">
                  <a:moveTo>
                    <a:pt x="4569" y="1"/>
                  </a:moveTo>
                  <a:cubicBezTo>
                    <a:pt x="4422" y="1"/>
                    <a:pt x="4275" y="8"/>
                    <a:pt x="4128" y="22"/>
                  </a:cubicBezTo>
                  <a:cubicBezTo>
                    <a:pt x="3540" y="78"/>
                    <a:pt x="2967" y="232"/>
                    <a:pt x="2435" y="470"/>
                  </a:cubicBezTo>
                  <a:cubicBezTo>
                    <a:pt x="2169" y="609"/>
                    <a:pt x="1903" y="749"/>
                    <a:pt x="1665" y="917"/>
                  </a:cubicBezTo>
                  <a:cubicBezTo>
                    <a:pt x="1427" y="1085"/>
                    <a:pt x="1189" y="1281"/>
                    <a:pt x="994" y="1491"/>
                  </a:cubicBezTo>
                  <a:cubicBezTo>
                    <a:pt x="784" y="1701"/>
                    <a:pt x="602" y="1925"/>
                    <a:pt x="420" y="2163"/>
                  </a:cubicBezTo>
                  <a:cubicBezTo>
                    <a:pt x="266" y="2401"/>
                    <a:pt x="126" y="2653"/>
                    <a:pt x="0" y="2918"/>
                  </a:cubicBezTo>
                  <a:lnTo>
                    <a:pt x="14" y="2932"/>
                  </a:lnTo>
                  <a:cubicBezTo>
                    <a:pt x="588" y="1925"/>
                    <a:pt x="1455" y="1127"/>
                    <a:pt x="2505" y="637"/>
                  </a:cubicBezTo>
                  <a:cubicBezTo>
                    <a:pt x="3248" y="291"/>
                    <a:pt x="4055" y="112"/>
                    <a:pt x="4865" y="112"/>
                  </a:cubicBezTo>
                  <a:cubicBezTo>
                    <a:pt x="5198" y="112"/>
                    <a:pt x="5533" y="142"/>
                    <a:pt x="5863" y="204"/>
                  </a:cubicBezTo>
                  <a:lnTo>
                    <a:pt x="5863" y="190"/>
                  </a:lnTo>
                  <a:cubicBezTo>
                    <a:pt x="5583" y="106"/>
                    <a:pt x="5290" y="50"/>
                    <a:pt x="5010" y="22"/>
                  </a:cubicBezTo>
                  <a:cubicBezTo>
                    <a:pt x="4863" y="8"/>
                    <a:pt x="4716" y="1"/>
                    <a:pt x="4569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2" name="Google Shape;3146;p54"/>
            <p:cNvSpPr/>
            <p:nvPr/>
          </p:nvSpPr>
          <p:spPr>
            <a:xfrm>
              <a:off x="5667292" y="2415524"/>
              <a:ext cx="318904" cy="123630"/>
            </a:xfrm>
            <a:custGeom>
              <a:avLst/>
              <a:gdLst/>
              <a:ahLst/>
              <a:cxnLst/>
              <a:rect l="l" t="t" r="r" b="b"/>
              <a:pathLst>
                <a:path w="6116" h="2371" extrusionOk="0">
                  <a:moveTo>
                    <a:pt x="1608" y="1"/>
                  </a:moveTo>
                  <a:cubicBezTo>
                    <a:pt x="1068" y="1"/>
                    <a:pt x="527" y="78"/>
                    <a:pt x="1" y="229"/>
                  </a:cubicBezTo>
                  <a:lnTo>
                    <a:pt x="1" y="257"/>
                  </a:lnTo>
                  <a:cubicBezTo>
                    <a:pt x="281" y="201"/>
                    <a:pt x="560" y="159"/>
                    <a:pt x="854" y="145"/>
                  </a:cubicBezTo>
                  <a:cubicBezTo>
                    <a:pt x="994" y="138"/>
                    <a:pt x="1134" y="135"/>
                    <a:pt x="1274" y="135"/>
                  </a:cubicBezTo>
                  <a:cubicBezTo>
                    <a:pt x="1414" y="135"/>
                    <a:pt x="1554" y="138"/>
                    <a:pt x="1694" y="145"/>
                  </a:cubicBezTo>
                  <a:cubicBezTo>
                    <a:pt x="1974" y="159"/>
                    <a:pt x="2254" y="201"/>
                    <a:pt x="2533" y="243"/>
                  </a:cubicBezTo>
                  <a:cubicBezTo>
                    <a:pt x="2813" y="299"/>
                    <a:pt x="3079" y="383"/>
                    <a:pt x="3345" y="467"/>
                  </a:cubicBezTo>
                  <a:cubicBezTo>
                    <a:pt x="3877" y="649"/>
                    <a:pt x="4367" y="915"/>
                    <a:pt x="4828" y="1237"/>
                  </a:cubicBezTo>
                  <a:cubicBezTo>
                    <a:pt x="5066" y="1390"/>
                    <a:pt x="5276" y="1572"/>
                    <a:pt x="5486" y="1754"/>
                  </a:cubicBezTo>
                  <a:cubicBezTo>
                    <a:pt x="5710" y="1950"/>
                    <a:pt x="5906" y="2160"/>
                    <a:pt x="6088" y="2370"/>
                  </a:cubicBezTo>
                  <a:lnTo>
                    <a:pt x="6116" y="2356"/>
                  </a:lnTo>
                  <a:cubicBezTo>
                    <a:pt x="5444" y="1404"/>
                    <a:pt x="4507" y="691"/>
                    <a:pt x="3401" y="299"/>
                  </a:cubicBezTo>
                  <a:cubicBezTo>
                    <a:pt x="2823" y="99"/>
                    <a:pt x="2216" y="1"/>
                    <a:pt x="1608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3" name="Google Shape;3147;p54"/>
            <p:cNvSpPr/>
            <p:nvPr/>
          </p:nvSpPr>
          <p:spPr>
            <a:xfrm>
              <a:off x="4961022" y="2501872"/>
              <a:ext cx="443681" cy="512613"/>
            </a:xfrm>
            <a:custGeom>
              <a:avLst/>
              <a:gdLst/>
              <a:ahLst/>
              <a:cxnLst/>
              <a:rect l="l" t="t" r="r" b="b"/>
              <a:pathLst>
                <a:path w="8509" h="9831" extrusionOk="0">
                  <a:moveTo>
                    <a:pt x="7682" y="0"/>
                  </a:moveTo>
                  <a:cubicBezTo>
                    <a:pt x="7193" y="84"/>
                    <a:pt x="6703" y="196"/>
                    <a:pt x="6227" y="336"/>
                  </a:cubicBezTo>
                  <a:cubicBezTo>
                    <a:pt x="6227" y="336"/>
                    <a:pt x="6227" y="336"/>
                    <a:pt x="6227" y="336"/>
                  </a:cubicBezTo>
                  <a:lnTo>
                    <a:pt x="6227" y="336"/>
                  </a:lnTo>
                  <a:lnTo>
                    <a:pt x="1078" y="2939"/>
                  </a:lnTo>
                  <a:cubicBezTo>
                    <a:pt x="700" y="3219"/>
                    <a:pt x="336" y="3527"/>
                    <a:pt x="0" y="3849"/>
                  </a:cubicBezTo>
                  <a:cubicBezTo>
                    <a:pt x="395" y="7249"/>
                    <a:pt x="2283" y="9830"/>
                    <a:pt x="4394" y="9830"/>
                  </a:cubicBezTo>
                  <a:cubicBezTo>
                    <a:pt x="4454" y="9830"/>
                    <a:pt x="4515" y="9828"/>
                    <a:pt x="4576" y="9824"/>
                  </a:cubicBezTo>
                  <a:cubicBezTo>
                    <a:pt x="6871" y="9656"/>
                    <a:pt x="8508" y="6493"/>
                    <a:pt x="8242" y="2743"/>
                  </a:cubicBezTo>
                  <a:cubicBezTo>
                    <a:pt x="8172" y="1805"/>
                    <a:pt x="7990" y="882"/>
                    <a:pt x="7682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4" name="Google Shape;3148;p54"/>
            <p:cNvSpPr/>
            <p:nvPr/>
          </p:nvSpPr>
          <p:spPr>
            <a:xfrm>
              <a:off x="4961022" y="2501872"/>
              <a:ext cx="443681" cy="520278"/>
            </a:xfrm>
            <a:custGeom>
              <a:avLst/>
              <a:gdLst/>
              <a:ahLst/>
              <a:cxnLst/>
              <a:rect l="l" t="t" r="r" b="b"/>
              <a:pathLst>
                <a:path w="8509" h="9978" fill="none" extrusionOk="0">
                  <a:moveTo>
                    <a:pt x="1078" y="2939"/>
                  </a:moveTo>
                  <a:cubicBezTo>
                    <a:pt x="2603" y="1736"/>
                    <a:pt x="4352" y="854"/>
                    <a:pt x="6227" y="336"/>
                  </a:cubicBezTo>
                  <a:moveTo>
                    <a:pt x="7682" y="0"/>
                  </a:moveTo>
                  <a:cubicBezTo>
                    <a:pt x="7193" y="84"/>
                    <a:pt x="6703" y="196"/>
                    <a:pt x="6227" y="336"/>
                  </a:cubicBezTo>
                  <a:cubicBezTo>
                    <a:pt x="4352" y="854"/>
                    <a:pt x="2603" y="1736"/>
                    <a:pt x="1078" y="2939"/>
                  </a:cubicBezTo>
                  <a:cubicBezTo>
                    <a:pt x="700" y="3219"/>
                    <a:pt x="336" y="3527"/>
                    <a:pt x="0" y="3849"/>
                  </a:cubicBezTo>
                  <a:cubicBezTo>
                    <a:pt x="406" y="7347"/>
                    <a:pt x="2393" y="9978"/>
                    <a:pt x="4576" y="9824"/>
                  </a:cubicBezTo>
                  <a:cubicBezTo>
                    <a:pt x="6871" y="9656"/>
                    <a:pt x="8508" y="6493"/>
                    <a:pt x="8242" y="2743"/>
                  </a:cubicBezTo>
                  <a:cubicBezTo>
                    <a:pt x="8172" y="1805"/>
                    <a:pt x="7990" y="882"/>
                    <a:pt x="7682" y="0"/>
                  </a:cubicBezTo>
                  <a:close/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5" name="Google Shape;3149;p54"/>
            <p:cNvSpPr/>
            <p:nvPr/>
          </p:nvSpPr>
          <p:spPr>
            <a:xfrm>
              <a:off x="5017180" y="2519392"/>
              <a:ext cx="311604" cy="422041"/>
            </a:xfrm>
            <a:custGeom>
              <a:avLst/>
              <a:gdLst/>
              <a:ahLst/>
              <a:cxnLst/>
              <a:rect l="l" t="t" r="r" b="b"/>
              <a:pathLst>
                <a:path w="5976" h="8094" extrusionOk="0">
                  <a:moveTo>
                    <a:pt x="5150" y="0"/>
                  </a:moveTo>
                  <a:cubicBezTo>
                    <a:pt x="3275" y="518"/>
                    <a:pt x="1526" y="1400"/>
                    <a:pt x="1" y="2603"/>
                  </a:cubicBezTo>
                  <a:cubicBezTo>
                    <a:pt x="1" y="2757"/>
                    <a:pt x="15" y="2925"/>
                    <a:pt x="15" y="3093"/>
                  </a:cubicBezTo>
                  <a:cubicBezTo>
                    <a:pt x="71" y="3862"/>
                    <a:pt x="225" y="4618"/>
                    <a:pt x="476" y="5346"/>
                  </a:cubicBezTo>
                  <a:lnTo>
                    <a:pt x="2981" y="4884"/>
                  </a:lnTo>
                  <a:lnTo>
                    <a:pt x="1022" y="6549"/>
                  </a:lnTo>
                  <a:cubicBezTo>
                    <a:pt x="1592" y="7504"/>
                    <a:pt x="2338" y="8094"/>
                    <a:pt x="3141" y="8094"/>
                  </a:cubicBezTo>
                  <a:cubicBezTo>
                    <a:pt x="3185" y="8094"/>
                    <a:pt x="3230" y="8092"/>
                    <a:pt x="3275" y="8088"/>
                  </a:cubicBezTo>
                  <a:cubicBezTo>
                    <a:pt x="4856" y="7976"/>
                    <a:pt x="5976" y="5556"/>
                    <a:pt x="5766" y="2673"/>
                  </a:cubicBezTo>
                  <a:cubicBezTo>
                    <a:pt x="5710" y="1763"/>
                    <a:pt x="5500" y="854"/>
                    <a:pt x="5150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6" name="Google Shape;3150;p54"/>
            <p:cNvSpPr/>
            <p:nvPr/>
          </p:nvSpPr>
          <p:spPr>
            <a:xfrm>
              <a:off x="5591425" y="2495302"/>
              <a:ext cx="434191" cy="464433"/>
            </a:xfrm>
            <a:custGeom>
              <a:avLst/>
              <a:gdLst/>
              <a:ahLst/>
              <a:cxnLst/>
              <a:rect l="l" t="t" r="r" b="b"/>
              <a:pathLst>
                <a:path w="8327" h="8907" extrusionOk="0">
                  <a:moveTo>
                    <a:pt x="154" y="0"/>
                  </a:moveTo>
                  <a:cubicBezTo>
                    <a:pt x="28" y="798"/>
                    <a:pt x="0" y="1610"/>
                    <a:pt x="56" y="2407"/>
                  </a:cubicBezTo>
                  <a:cubicBezTo>
                    <a:pt x="315" y="6062"/>
                    <a:pt x="2302" y="8906"/>
                    <a:pt x="4514" y="8906"/>
                  </a:cubicBezTo>
                  <a:cubicBezTo>
                    <a:pt x="4572" y="8906"/>
                    <a:pt x="4630" y="8904"/>
                    <a:pt x="4688" y="8900"/>
                  </a:cubicBezTo>
                  <a:cubicBezTo>
                    <a:pt x="6577" y="8760"/>
                    <a:pt x="8033" y="6563"/>
                    <a:pt x="8326" y="3695"/>
                  </a:cubicBezTo>
                  <a:cubicBezTo>
                    <a:pt x="4660" y="280"/>
                    <a:pt x="154" y="0"/>
                    <a:pt x="154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7" name="Google Shape;3151;p54"/>
            <p:cNvSpPr/>
            <p:nvPr/>
          </p:nvSpPr>
          <p:spPr>
            <a:xfrm>
              <a:off x="5665102" y="2508442"/>
              <a:ext cx="304304" cy="377460"/>
            </a:xfrm>
            <a:custGeom>
              <a:avLst/>
              <a:gdLst/>
              <a:ahLst/>
              <a:cxnLst/>
              <a:rect l="l" t="t" r="r" b="b"/>
              <a:pathLst>
                <a:path w="5836" h="7239" extrusionOk="0">
                  <a:moveTo>
                    <a:pt x="169" y="0"/>
                  </a:moveTo>
                  <a:cubicBezTo>
                    <a:pt x="43" y="742"/>
                    <a:pt x="1" y="1484"/>
                    <a:pt x="57" y="2225"/>
                  </a:cubicBezTo>
                  <a:cubicBezTo>
                    <a:pt x="262" y="5039"/>
                    <a:pt x="1653" y="7239"/>
                    <a:pt x="3202" y="7239"/>
                  </a:cubicBezTo>
                  <a:cubicBezTo>
                    <a:pt x="3241" y="7239"/>
                    <a:pt x="3279" y="7238"/>
                    <a:pt x="3317" y="7235"/>
                  </a:cubicBezTo>
                  <a:cubicBezTo>
                    <a:pt x="4129" y="7179"/>
                    <a:pt x="4814" y="6507"/>
                    <a:pt x="5262" y="5486"/>
                  </a:cubicBezTo>
                  <a:lnTo>
                    <a:pt x="3065" y="4114"/>
                  </a:lnTo>
                  <a:lnTo>
                    <a:pt x="5654" y="4212"/>
                  </a:lnTo>
                  <a:cubicBezTo>
                    <a:pt x="5766" y="3681"/>
                    <a:pt x="5822" y="3121"/>
                    <a:pt x="5836" y="2575"/>
                  </a:cubicBezTo>
                  <a:cubicBezTo>
                    <a:pt x="4143" y="1344"/>
                    <a:pt x="2212" y="462"/>
                    <a:pt x="16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8" name="Google Shape;3152;p54"/>
            <p:cNvSpPr/>
            <p:nvPr/>
          </p:nvSpPr>
          <p:spPr>
            <a:xfrm>
              <a:off x="5487818" y="2776038"/>
              <a:ext cx="51830" cy="34727"/>
            </a:xfrm>
            <a:custGeom>
              <a:avLst/>
              <a:gdLst/>
              <a:ahLst/>
              <a:cxnLst/>
              <a:rect l="l" t="t" r="r" b="b"/>
              <a:pathLst>
                <a:path w="994" h="666" extrusionOk="0">
                  <a:moveTo>
                    <a:pt x="544" y="0"/>
                  </a:moveTo>
                  <a:cubicBezTo>
                    <a:pt x="522" y="0"/>
                    <a:pt x="499" y="1"/>
                    <a:pt x="476" y="4"/>
                  </a:cubicBezTo>
                  <a:cubicBezTo>
                    <a:pt x="196" y="18"/>
                    <a:pt x="0" y="186"/>
                    <a:pt x="0" y="368"/>
                  </a:cubicBezTo>
                  <a:cubicBezTo>
                    <a:pt x="13" y="534"/>
                    <a:pt x="213" y="665"/>
                    <a:pt x="450" y="665"/>
                  </a:cubicBezTo>
                  <a:cubicBezTo>
                    <a:pt x="473" y="665"/>
                    <a:pt x="495" y="664"/>
                    <a:pt x="518" y="662"/>
                  </a:cubicBezTo>
                  <a:cubicBezTo>
                    <a:pt x="784" y="648"/>
                    <a:pt x="994" y="480"/>
                    <a:pt x="980" y="298"/>
                  </a:cubicBezTo>
                  <a:cubicBezTo>
                    <a:pt x="967" y="131"/>
                    <a:pt x="779" y="0"/>
                    <a:pt x="544" y="0"/>
                  </a:cubicBezTo>
                  <a:close/>
                </a:path>
              </a:pathLst>
            </a:custGeom>
            <a:solidFill>
              <a:srgbClr val="FF5724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99" name="Google Shape;3153;p54"/>
            <p:cNvSpPr/>
            <p:nvPr/>
          </p:nvSpPr>
          <p:spPr>
            <a:xfrm>
              <a:off x="5394431" y="2862334"/>
              <a:ext cx="244444" cy="145217"/>
            </a:xfrm>
            <a:custGeom>
              <a:avLst/>
              <a:gdLst/>
              <a:ahLst/>
              <a:cxnLst/>
              <a:rect l="l" t="t" r="r" b="b"/>
              <a:pathLst>
                <a:path w="4688" h="2785" fill="none" extrusionOk="0">
                  <a:moveTo>
                    <a:pt x="4646" y="0"/>
                  </a:moveTo>
                  <a:cubicBezTo>
                    <a:pt x="4646" y="0"/>
                    <a:pt x="4688" y="1329"/>
                    <a:pt x="3918" y="2141"/>
                  </a:cubicBezTo>
                  <a:cubicBezTo>
                    <a:pt x="3610" y="2449"/>
                    <a:pt x="3205" y="2659"/>
                    <a:pt x="2771" y="2701"/>
                  </a:cubicBezTo>
                  <a:cubicBezTo>
                    <a:pt x="2253" y="2785"/>
                    <a:pt x="1721" y="2645"/>
                    <a:pt x="1288" y="2337"/>
                  </a:cubicBezTo>
                  <a:cubicBezTo>
                    <a:pt x="406" y="1693"/>
                    <a:pt x="0" y="518"/>
                    <a:pt x="0" y="518"/>
                  </a:cubicBez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0" name="Google Shape;3154;p54"/>
            <p:cNvSpPr/>
            <p:nvPr/>
          </p:nvSpPr>
          <p:spPr>
            <a:xfrm>
              <a:off x="5462998" y="2865150"/>
              <a:ext cx="128479" cy="139116"/>
            </a:xfrm>
            <a:custGeom>
              <a:avLst/>
              <a:gdLst/>
              <a:ahLst/>
              <a:cxnLst/>
              <a:rect l="l" t="t" r="r" b="b"/>
              <a:pathLst>
                <a:path w="2464" h="2668" extrusionOk="0">
                  <a:moveTo>
                    <a:pt x="1170" y="0"/>
                  </a:moveTo>
                  <a:cubicBezTo>
                    <a:pt x="1153" y="0"/>
                    <a:pt x="1137" y="1"/>
                    <a:pt x="1120" y="2"/>
                  </a:cubicBezTo>
                  <a:cubicBezTo>
                    <a:pt x="476" y="44"/>
                    <a:pt x="1" y="926"/>
                    <a:pt x="71" y="1961"/>
                  </a:cubicBezTo>
                  <a:cubicBezTo>
                    <a:pt x="85" y="2087"/>
                    <a:pt x="99" y="2213"/>
                    <a:pt x="127" y="2325"/>
                  </a:cubicBezTo>
                  <a:cubicBezTo>
                    <a:pt x="431" y="2551"/>
                    <a:pt x="799" y="2667"/>
                    <a:pt x="1173" y="2667"/>
                  </a:cubicBezTo>
                  <a:cubicBezTo>
                    <a:pt x="1262" y="2667"/>
                    <a:pt x="1352" y="2660"/>
                    <a:pt x="1442" y="2647"/>
                  </a:cubicBezTo>
                  <a:cubicBezTo>
                    <a:pt x="1834" y="2605"/>
                    <a:pt x="2184" y="2423"/>
                    <a:pt x="2463" y="2143"/>
                  </a:cubicBezTo>
                  <a:cubicBezTo>
                    <a:pt x="2463" y="2031"/>
                    <a:pt x="2463" y="1919"/>
                    <a:pt x="2463" y="1793"/>
                  </a:cubicBezTo>
                  <a:cubicBezTo>
                    <a:pt x="2382" y="784"/>
                    <a:pt x="1808" y="0"/>
                    <a:pt x="1170" y="0"/>
                  </a:cubicBezTo>
                  <a:close/>
                </a:path>
              </a:pathLst>
            </a:custGeom>
            <a:solidFill>
              <a:srgbClr val="FF99DA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1" name="Google Shape;3155;p54"/>
            <p:cNvSpPr/>
            <p:nvPr/>
          </p:nvSpPr>
          <p:spPr>
            <a:xfrm>
              <a:off x="5524995" y="2908272"/>
              <a:ext cx="6622" cy="95629"/>
            </a:xfrm>
            <a:custGeom>
              <a:avLst/>
              <a:gdLst/>
              <a:ahLst/>
              <a:cxnLst/>
              <a:rect l="l" t="t" r="r" b="b"/>
              <a:pathLst>
                <a:path w="127" h="1834" fill="none" extrusionOk="0">
                  <a:moveTo>
                    <a:pt x="1" y="1"/>
                  </a:moveTo>
                  <a:lnTo>
                    <a:pt x="127" y="1834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2" name="Google Shape;3156;p54"/>
            <p:cNvSpPr/>
            <p:nvPr/>
          </p:nvSpPr>
          <p:spPr>
            <a:xfrm>
              <a:off x="5465918" y="2212897"/>
              <a:ext cx="5892" cy="277346"/>
            </a:xfrm>
            <a:custGeom>
              <a:avLst/>
              <a:gdLst/>
              <a:ahLst/>
              <a:cxnLst/>
              <a:rect l="l" t="t" r="r" b="b"/>
              <a:pathLst>
                <a:path w="113" h="5319" fill="none" extrusionOk="0">
                  <a:moveTo>
                    <a:pt x="112" y="1"/>
                  </a:moveTo>
                  <a:lnTo>
                    <a:pt x="1" y="5318"/>
                  </a:lnTo>
                </a:path>
              </a:pathLst>
            </a:custGeom>
            <a:noFill/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3" name="Google Shape;3157;p54"/>
            <p:cNvSpPr/>
            <p:nvPr/>
          </p:nvSpPr>
          <p:spPr>
            <a:xfrm>
              <a:off x="5468838" y="2212897"/>
              <a:ext cx="213836" cy="127019"/>
            </a:xfrm>
            <a:custGeom>
              <a:avLst/>
              <a:gdLst/>
              <a:ahLst/>
              <a:cxnLst/>
              <a:rect l="l" t="t" r="r" b="b"/>
              <a:pathLst>
                <a:path w="4101" h="2436" extrusionOk="0">
                  <a:moveTo>
                    <a:pt x="56" y="1"/>
                  </a:moveTo>
                  <a:lnTo>
                    <a:pt x="1" y="2436"/>
                  </a:lnTo>
                  <a:lnTo>
                    <a:pt x="1" y="2436"/>
                  </a:lnTo>
                  <a:lnTo>
                    <a:pt x="4101" y="617"/>
                  </a:lnTo>
                  <a:lnTo>
                    <a:pt x="56" y="1"/>
                  </a:lnTo>
                  <a:close/>
                </a:path>
              </a:pathLst>
            </a:custGeom>
            <a:solidFill>
              <a:srgbClr val="00B871"/>
            </a:solidFill>
            <a:ln w="9525" cap="flat" cmpd="sng">
              <a:solidFill>
                <a:srgbClr val="000000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Shape 7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Google Shape;734;p32"/>
          <p:cNvSpPr txBox="1">
            <a:spLocks noGrp="1"/>
          </p:cNvSpPr>
          <p:nvPr>
            <p:ph type="title"/>
          </p:nvPr>
        </p:nvSpPr>
        <p:spPr>
          <a:xfrm>
            <a:off x="3733800" y="742950"/>
            <a:ext cx="4369247" cy="250687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Multiplication  </a:t>
            </a:r>
            <a:endParaRPr/>
          </a:p>
        </p:txBody>
      </p:sp>
      <p:grpSp>
        <p:nvGrpSpPr>
          <p:cNvPr id="737" name="Google Shape;737;p32"/>
          <p:cNvGrpSpPr/>
          <p:nvPr/>
        </p:nvGrpSpPr>
        <p:grpSpPr>
          <a:xfrm>
            <a:off x="847000" y="747475"/>
            <a:ext cx="2356640" cy="3549000"/>
            <a:chOff x="847000" y="747475"/>
            <a:chExt cx="2356640" cy="3549000"/>
          </a:xfrm>
        </p:grpSpPr>
        <p:grpSp>
          <p:nvGrpSpPr>
            <p:cNvPr id="738" name="Google Shape;738;p32"/>
            <p:cNvGrpSpPr/>
            <p:nvPr/>
          </p:nvGrpSpPr>
          <p:grpSpPr>
            <a:xfrm flipH="1">
              <a:off x="989811" y="1308357"/>
              <a:ext cx="2213829" cy="2526777"/>
              <a:chOff x="1269650" y="1262250"/>
              <a:chExt cx="1830973" cy="2089800"/>
            </a:xfrm>
          </p:grpSpPr>
          <p:sp>
            <p:nvSpPr>
              <p:cNvPr id="739" name="Google Shape;739;p32"/>
              <p:cNvSpPr/>
              <p:nvPr/>
            </p:nvSpPr>
            <p:spPr>
              <a:xfrm>
                <a:off x="2494325" y="2192723"/>
                <a:ext cx="469415" cy="369728"/>
              </a:xfrm>
              <a:custGeom>
                <a:avLst/>
                <a:gdLst/>
                <a:ahLst/>
                <a:cxnLst/>
                <a:rect l="l" t="t" r="r" b="b"/>
                <a:pathLst>
                  <a:path w="10223" h="8052" extrusionOk="0">
                    <a:moveTo>
                      <a:pt x="1286" y="0"/>
                    </a:moveTo>
                    <a:cubicBezTo>
                      <a:pt x="344" y="0"/>
                      <a:pt x="1" y="1499"/>
                      <a:pt x="1036" y="1805"/>
                    </a:cubicBezTo>
                    <a:cubicBezTo>
                      <a:pt x="2674" y="2295"/>
                      <a:pt x="4381" y="2673"/>
                      <a:pt x="5780" y="3709"/>
                    </a:cubicBezTo>
                    <a:cubicBezTo>
                      <a:pt x="6830" y="4492"/>
                      <a:pt x="8201" y="5766"/>
                      <a:pt x="8327" y="7151"/>
                    </a:cubicBezTo>
                    <a:cubicBezTo>
                      <a:pt x="8377" y="7747"/>
                      <a:pt x="8877" y="8052"/>
                      <a:pt x="9344" y="8052"/>
                    </a:cubicBezTo>
                    <a:cubicBezTo>
                      <a:pt x="9799" y="8052"/>
                      <a:pt x="10222" y="7765"/>
                      <a:pt x="10174" y="7179"/>
                    </a:cubicBezTo>
                    <a:cubicBezTo>
                      <a:pt x="10006" y="5290"/>
                      <a:pt x="8719" y="3737"/>
                      <a:pt x="7305" y="2575"/>
                    </a:cubicBezTo>
                    <a:cubicBezTo>
                      <a:pt x="5626" y="1190"/>
                      <a:pt x="3625" y="658"/>
                      <a:pt x="1568" y="42"/>
                    </a:cubicBezTo>
                    <a:cubicBezTo>
                      <a:pt x="1469" y="13"/>
                      <a:pt x="1375" y="0"/>
                      <a:pt x="128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0" name="Google Shape;740;p32"/>
              <p:cNvSpPr/>
              <p:nvPr/>
            </p:nvSpPr>
            <p:spPr>
              <a:xfrm>
                <a:off x="2798256" y="2476540"/>
                <a:ext cx="302367" cy="274587"/>
              </a:xfrm>
              <a:custGeom>
                <a:avLst/>
                <a:gdLst/>
                <a:ahLst/>
                <a:cxnLst/>
                <a:rect l="l" t="t" r="r" b="b"/>
                <a:pathLst>
                  <a:path w="6585" h="5980" extrusionOk="0">
                    <a:moveTo>
                      <a:pt x="3768" y="1"/>
                    </a:moveTo>
                    <a:cubicBezTo>
                      <a:pt x="3584" y="1"/>
                      <a:pt x="3361" y="23"/>
                      <a:pt x="3093" y="74"/>
                    </a:cubicBezTo>
                    <a:cubicBezTo>
                      <a:pt x="910" y="494"/>
                      <a:pt x="1" y="956"/>
                      <a:pt x="1274" y="1712"/>
                    </a:cubicBezTo>
                    <a:cubicBezTo>
                      <a:pt x="1274" y="1712"/>
                      <a:pt x="449" y="2593"/>
                      <a:pt x="574" y="4398"/>
                    </a:cubicBezTo>
                    <a:cubicBezTo>
                      <a:pt x="662" y="5657"/>
                      <a:pt x="1143" y="5931"/>
                      <a:pt x="1544" y="5931"/>
                    </a:cubicBezTo>
                    <a:cubicBezTo>
                      <a:pt x="1853" y="5931"/>
                      <a:pt x="2114" y="5770"/>
                      <a:pt x="2114" y="5770"/>
                    </a:cubicBezTo>
                    <a:cubicBezTo>
                      <a:pt x="2285" y="5923"/>
                      <a:pt x="2476" y="5980"/>
                      <a:pt x="2667" y="5980"/>
                    </a:cubicBezTo>
                    <a:cubicBezTo>
                      <a:pt x="3227" y="5980"/>
                      <a:pt x="3779" y="5490"/>
                      <a:pt x="3779" y="5490"/>
                    </a:cubicBezTo>
                    <a:cubicBezTo>
                      <a:pt x="3985" y="5630"/>
                      <a:pt x="4176" y="5682"/>
                      <a:pt x="4346" y="5682"/>
                    </a:cubicBezTo>
                    <a:cubicBezTo>
                      <a:pt x="4856" y="5682"/>
                      <a:pt x="5178" y="5210"/>
                      <a:pt x="5178" y="5210"/>
                    </a:cubicBezTo>
                    <a:cubicBezTo>
                      <a:pt x="5178" y="5210"/>
                      <a:pt x="5353" y="5259"/>
                      <a:pt x="5573" y="5259"/>
                    </a:cubicBezTo>
                    <a:cubicBezTo>
                      <a:pt x="5995" y="5259"/>
                      <a:pt x="6585" y="5078"/>
                      <a:pt x="6438" y="4020"/>
                    </a:cubicBezTo>
                    <a:cubicBezTo>
                      <a:pt x="6186" y="2243"/>
                      <a:pt x="4437" y="1166"/>
                      <a:pt x="4437" y="1166"/>
                    </a:cubicBezTo>
                    <a:cubicBezTo>
                      <a:pt x="4437" y="1166"/>
                      <a:pt x="5095" y="1"/>
                      <a:pt x="3768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1" name="Google Shape;741;p32"/>
              <p:cNvSpPr/>
              <p:nvPr/>
            </p:nvSpPr>
            <p:spPr>
              <a:xfrm>
                <a:off x="2945423" y="2527462"/>
                <a:ext cx="53356" cy="11617"/>
              </a:xfrm>
              <a:custGeom>
                <a:avLst/>
                <a:gdLst/>
                <a:ahLst/>
                <a:cxnLst/>
                <a:rect l="l" t="t" r="r" b="b"/>
                <a:pathLst>
                  <a:path w="1162" h="253" fill="none" extrusionOk="0">
                    <a:moveTo>
                      <a:pt x="0" y="253"/>
                    </a:moveTo>
                    <a:cubicBezTo>
                      <a:pt x="364" y="71"/>
                      <a:pt x="770" y="1"/>
                      <a:pt x="1162" y="57"/>
                    </a:cubicBezTo>
                  </a:path>
                </a:pathLst>
              </a:custGeom>
              <a:noFill/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2" name="Google Shape;742;p32"/>
              <p:cNvSpPr/>
              <p:nvPr/>
            </p:nvSpPr>
            <p:spPr>
              <a:xfrm>
                <a:off x="2856755" y="2547391"/>
                <a:ext cx="34714" cy="7760"/>
              </a:xfrm>
              <a:custGeom>
                <a:avLst/>
                <a:gdLst/>
                <a:ahLst/>
                <a:cxnLst/>
                <a:rect l="l" t="t" r="r" b="b"/>
                <a:pathLst>
                  <a:path w="756" h="169" fill="none" extrusionOk="0">
                    <a:moveTo>
                      <a:pt x="756" y="1"/>
                    </a:moveTo>
                    <a:lnTo>
                      <a:pt x="0" y="169"/>
                    </a:lnTo>
                  </a:path>
                </a:pathLst>
              </a:custGeom>
              <a:noFill/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3" name="Google Shape;743;p32"/>
              <p:cNvSpPr/>
              <p:nvPr/>
            </p:nvSpPr>
            <p:spPr>
              <a:xfrm>
                <a:off x="3022519" y="2655343"/>
                <a:ext cx="13546" cy="60427"/>
              </a:xfrm>
              <a:custGeom>
                <a:avLst/>
                <a:gdLst/>
                <a:ahLst/>
                <a:cxnLst/>
                <a:rect l="l" t="t" r="r" b="b"/>
                <a:pathLst>
                  <a:path w="295" h="1316" fill="none" extrusionOk="0">
                    <a:moveTo>
                      <a:pt x="0" y="1"/>
                    </a:moveTo>
                    <a:lnTo>
                      <a:pt x="294" y="1316"/>
                    </a:lnTo>
                  </a:path>
                </a:pathLst>
              </a:custGeom>
              <a:noFill/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4" name="Google Shape;744;p32"/>
              <p:cNvSpPr/>
              <p:nvPr/>
            </p:nvSpPr>
            <p:spPr>
              <a:xfrm>
                <a:off x="2958280" y="2669485"/>
                <a:ext cx="13500" cy="59785"/>
              </a:xfrm>
              <a:custGeom>
                <a:avLst/>
                <a:gdLst/>
                <a:ahLst/>
                <a:cxnLst/>
                <a:rect l="l" t="t" r="r" b="b"/>
                <a:pathLst>
                  <a:path w="294" h="1302" fill="none" extrusionOk="0">
                    <a:moveTo>
                      <a:pt x="0" y="0"/>
                    </a:moveTo>
                    <a:lnTo>
                      <a:pt x="294" y="1302"/>
                    </a:lnTo>
                  </a:path>
                </a:pathLst>
              </a:custGeom>
              <a:noFill/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5" name="Google Shape;745;p32"/>
              <p:cNvSpPr/>
              <p:nvPr/>
            </p:nvSpPr>
            <p:spPr>
              <a:xfrm>
                <a:off x="2884995" y="2684914"/>
                <a:ext cx="10331" cy="56570"/>
              </a:xfrm>
              <a:custGeom>
                <a:avLst/>
                <a:gdLst/>
                <a:ahLst/>
                <a:cxnLst/>
                <a:rect l="l" t="t" r="r" b="b"/>
                <a:pathLst>
                  <a:path w="225" h="1232" fill="none" extrusionOk="0">
                    <a:moveTo>
                      <a:pt x="1" y="0"/>
                    </a:moveTo>
                    <a:lnTo>
                      <a:pt x="225" y="1232"/>
                    </a:lnTo>
                  </a:path>
                </a:pathLst>
              </a:custGeom>
              <a:noFill/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6" name="Google Shape;746;p32"/>
              <p:cNvSpPr/>
              <p:nvPr/>
            </p:nvSpPr>
            <p:spPr>
              <a:xfrm>
                <a:off x="3018478" y="2619022"/>
                <a:ext cx="19056" cy="17035"/>
              </a:xfrm>
              <a:custGeom>
                <a:avLst/>
                <a:gdLst/>
                <a:ahLst/>
                <a:cxnLst/>
                <a:rect l="l" t="t" r="r" b="b"/>
                <a:pathLst>
                  <a:path w="415" h="371" extrusionOk="0">
                    <a:moveTo>
                      <a:pt x="210" y="1"/>
                    </a:moveTo>
                    <a:cubicBezTo>
                      <a:pt x="106" y="1"/>
                      <a:pt x="0" y="82"/>
                      <a:pt x="32" y="218"/>
                    </a:cubicBezTo>
                    <a:cubicBezTo>
                      <a:pt x="50" y="325"/>
                      <a:pt x="126" y="371"/>
                      <a:pt x="203" y="371"/>
                    </a:cubicBezTo>
                    <a:cubicBezTo>
                      <a:pt x="307" y="371"/>
                      <a:pt x="414" y="285"/>
                      <a:pt x="382" y="148"/>
                    </a:cubicBezTo>
                    <a:cubicBezTo>
                      <a:pt x="364" y="46"/>
                      <a:pt x="287" y="1"/>
                      <a:pt x="21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7" name="Google Shape;747;p32"/>
              <p:cNvSpPr/>
              <p:nvPr/>
            </p:nvSpPr>
            <p:spPr>
              <a:xfrm>
                <a:off x="2949693" y="2635323"/>
                <a:ext cx="19745" cy="17127"/>
              </a:xfrm>
              <a:custGeom>
                <a:avLst/>
                <a:gdLst/>
                <a:ahLst/>
                <a:cxnLst/>
                <a:rect l="l" t="t" r="r" b="b"/>
                <a:pathLst>
                  <a:path w="430" h="373" extrusionOk="0">
                    <a:moveTo>
                      <a:pt x="221" y="1"/>
                    </a:moveTo>
                    <a:cubicBezTo>
                      <a:pt x="112" y="1"/>
                      <a:pt x="0" y="87"/>
                      <a:pt x="33" y="227"/>
                    </a:cubicBezTo>
                    <a:cubicBezTo>
                      <a:pt x="57" y="327"/>
                      <a:pt x="136" y="373"/>
                      <a:pt x="214" y="373"/>
                    </a:cubicBezTo>
                    <a:cubicBezTo>
                      <a:pt x="322" y="373"/>
                      <a:pt x="429" y="288"/>
                      <a:pt x="397" y="143"/>
                    </a:cubicBezTo>
                    <a:cubicBezTo>
                      <a:pt x="374" y="44"/>
                      <a:pt x="298" y="1"/>
                      <a:pt x="221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8" name="Google Shape;748;p32"/>
              <p:cNvSpPr/>
              <p:nvPr/>
            </p:nvSpPr>
            <p:spPr>
              <a:xfrm>
                <a:off x="2872597" y="2655251"/>
                <a:ext cx="19102" cy="16944"/>
              </a:xfrm>
              <a:custGeom>
                <a:avLst/>
                <a:gdLst/>
                <a:ahLst/>
                <a:cxnLst/>
                <a:rect l="l" t="t" r="r" b="b"/>
                <a:pathLst>
                  <a:path w="416" h="369" extrusionOk="0">
                    <a:moveTo>
                      <a:pt x="218" y="1"/>
                    </a:moveTo>
                    <a:cubicBezTo>
                      <a:pt x="111" y="1"/>
                      <a:pt x="0" y="87"/>
                      <a:pt x="33" y="226"/>
                    </a:cubicBezTo>
                    <a:cubicBezTo>
                      <a:pt x="50" y="325"/>
                      <a:pt x="123" y="368"/>
                      <a:pt x="198" y="368"/>
                    </a:cubicBezTo>
                    <a:cubicBezTo>
                      <a:pt x="304" y="368"/>
                      <a:pt x="416" y="282"/>
                      <a:pt x="383" y="142"/>
                    </a:cubicBezTo>
                    <a:cubicBezTo>
                      <a:pt x="365" y="44"/>
                      <a:pt x="293" y="1"/>
                      <a:pt x="218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49" name="Google Shape;749;p32"/>
              <p:cNvSpPr/>
              <p:nvPr/>
            </p:nvSpPr>
            <p:spPr>
              <a:xfrm>
                <a:off x="1442393" y="2168066"/>
                <a:ext cx="608177" cy="228302"/>
              </a:xfrm>
              <a:custGeom>
                <a:avLst/>
                <a:gdLst/>
                <a:ahLst/>
                <a:cxnLst/>
                <a:rect l="l" t="t" r="r" b="b"/>
                <a:pathLst>
                  <a:path w="13245" h="4972" extrusionOk="0">
                    <a:moveTo>
                      <a:pt x="11937" y="1"/>
                    </a:moveTo>
                    <a:cubicBezTo>
                      <a:pt x="11658" y="1"/>
                      <a:pt x="11376" y="117"/>
                      <a:pt x="11170" y="397"/>
                    </a:cubicBezTo>
                    <a:cubicBezTo>
                      <a:pt x="10232" y="1685"/>
                      <a:pt x="8497" y="2524"/>
                      <a:pt x="7000" y="2944"/>
                    </a:cubicBezTo>
                    <a:cubicBezTo>
                      <a:pt x="6554" y="3064"/>
                      <a:pt x="6105" y="3122"/>
                      <a:pt x="5660" y="3122"/>
                    </a:cubicBezTo>
                    <a:cubicBezTo>
                      <a:pt x="4340" y="3122"/>
                      <a:pt x="3057" y="2616"/>
                      <a:pt x="2032" y="1727"/>
                    </a:cubicBezTo>
                    <a:cubicBezTo>
                      <a:pt x="1838" y="1560"/>
                      <a:pt x="1624" y="1490"/>
                      <a:pt x="1417" y="1490"/>
                    </a:cubicBezTo>
                    <a:cubicBezTo>
                      <a:pt x="665" y="1490"/>
                      <a:pt x="1" y="2411"/>
                      <a:pt x="703" y="3014"/>
                    </a:cubicBezTo>
                    <a:cubicBezTo>
                      <a:pt x="2113" y="4228"/>
                      <a:pt x="3866" y="4972"/>
                      <a:pt x="5686" y="4972"/>
                    </a:cubicBezTo>
                    <a:cubicBezTo>
                      <a:pt x="6195" y="4972"/>
                      <a:pt x="6710" y="4914"/>
                      <a:pt x="7223" y="4791"/>
                    </a:cubicBezTo>
                    <a:cubicBezTo>
                      <a:pt x="9308" y="4288"/>
                      <a:pt x="11477" y="3098"/>
                      <a:pt x="12751" y="1349"/>
                    </a:cubicBezTo>
                    <a:cubicBezTo>
                      <a:pt x="13244" y="668"/>
                      <a:pt x="12603" y="1"/>
                      <a:pt x="1193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0" name="Google Shape;750;p32"/>
              <p:cNvSpPr/>
              <p:nvPr/>
            </p:nvSpPr>
            <p:spPr>
              <a:xfrm>
                <a:off x="1269650" y="2165908"/>
                <a:ext cx="331800" cy="253878"/>
              </a:xfrm>
              <a:custGeom>
                <a:avLst/>
                <a:gdLst/>
                <a:ahLst/>
                <a:cxnLst/>
                <a:rect l="l" t="t" r="r" b="b"/>
                <a:pathLst>
                  <a:path w="7226" h="5529" extrusionOk="0">
                    <a:moveTo>
                      <a:pt x="2012" y="1"/>
                    </a:moveTo>
                    <a:cubicBezTo>
                      <a:pt x="1780" y="1"/>
                      <a:pt x="1553" y="54"/>
                      <a:pt x="1358" y="193"/>
                    </a:cubicBezTo>
                    <a:cubicBezTo>
                      <a:pt x="672" y="682"/>
                      <a:pt x="1344" y="1340"/>
                      <a:pt x="1344" y="1340"/>
                    </a:cubicBezTo>
                    <a:cubicBezTo>
                      <a:pt x="1" y="1802"/>
                      <a:pt x="994" y="2949"/>
                      <a:pt x="994" y="2949"/>
                    </a:cubicBezTo>
                    <a:lnTo>
                      <a:pt x="980" y="2963"/>
                    </a:lnTo>
                    <a:cubicBezTo>
                      <a:pt x="546" y="3271"/>
                      <a:pt x="462" y="3887"/>
                      <a:pt x="784" y="4307"/>
                    </a:cubicBezTo>
                    <a:cubicBezTo>
                      <a:pt x="1188" y="4811"/>
                      <a:pt x="1776" y="4933"/>
                      <a:pt x="2253" y="4933"/>
                    </a:cubicBezTo>
                    <a:cubicBezTo>
                      <a:pt x="2702" y="4933"/>
                      <a:pt x="3051" y="4824"/>
                      <a:pt x="3051" y="4824"/>
                    </a:cubicBezTo>
                    <a:cubicBezTo>
                      <a:pt x="3463" y="5358"/>
                      <a:pt x="3862" y="5528"/>
                      <a:pt x="4203" y="5528"/>
                    </a:cubicBezTo>
                    <a:cubicBezTo>
                      <a:pt x="4800" y="5528"/>
                      <a:pt x="5220" y="5006"/>
                      <a:pt x="5220" y="5006"/>
                    </a:cubicBezTo>
                    <a:cubicBezTo>
                      <a:pt x="5425" y="5169"/>
                      <a:pt x="5619" y="5247"/>
                      <a:pt x="5799" y="5247"/>
                    </a:cubicBezTo>
                    <a:cubicBezTo>
                      <a:pt x="6394" y="5247"/>
                      <a:pt x="6842" y="4396"/>
                      <a:pt x="7067" y="2935"/>
                    </a:cubicBezTo>
                    <a:cubicBezTo>
                      <a:pt x="7226" y="1857"/>
                      <a:pt x="6823" y="1623"/>
                      <a:pt x="6444" y="1623"/>
                    </a:cubicBezTo>
                    <a:cubicBezTo>
                      <a:pt x="6154" y="1623"/>
                      <a:pt x="5878" y="1760"/>
                      <a:pt x="5878" y="1760"/>
                    </a:cubicBezTo>
                    <a:cubicBezTo>
                      <a:pt x="5759" y="489"/>
                      <a:pt x="5031" y="102"/>
                      <a:pt x="4426" y="102"/>
                    </a:cubicBezTo>
                    <a:cubicBezTo>
                      <a:pt x="3966" y="102"/>
                      <a:pt x="3577" y="326"/>
                      <a:pt x="3583" y="556"/>
                    </a:cubicBezTo>
                    <a:cubicBezTo>
                      <a:pt x="3583" y="556"/>
                      <a:pt x="2766" y="1"/>
                      <a:pt x="2012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1" name="Google Shape;751;p32"/>
              <p:cNvSpPr/>
              <p:nvPr/>
            </p:nvSpPr>
            <p:spPr>
              <a:xfrm>
                <a:off x="1314650" y="2279462"/>
                <a:ext cx="135594" cy="86141"/>
              </a:xfrm>
              <a:custGeom>
                <a:avLst/>
                <a:gdLst/>
                <a:ahLst/>
                <a:cxnLst/>
                <a:rect l="l" t="t" r="r" b="b"/>
                <a:pathLst>
                  <a:path w="2953" h="1876" fill="none" extrusionOk="0">
                    <a:moveTo>
                      <a:pt x="896" y="1876"/>
                    </a:moveTo>
                    <a:cubicBezTo>
                      <a:pt x="896" y="1876"/>
                      <a:pt x="2953" y="1708"/>
                      <a:pt x="2505" y="854"/>
                    </a:cubicBezTo>
                    <a:cubicBezTo>
                      <a:pt x="2043" y="0"/>
                      <a:pt x="0" y="476"/>
                      <a:pt x="0" y="476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2" name="Google Shape;752;p32"/>
              <p:cNvSpPr/>
              <p:nvPr/>
            </p:nvSpPr>
            <p:spPr>
              <a:xfrm>
                <a:off x="1331364" y="2227391"/>
                <a:ext cx="163880" cy="91330"/>
              </a:xfrm>
              <a:custGeom>
                <a:avLst/>
                <a:gdLst/>
                <a:ahLst/>
                <a:cxnLst/>
                <a:rect l="l" t="t" r="r" b="b"/>
                <a:pathLst>
                  <a:path w="3569" h="1989" fill="none" extrusionOk="0">
                    <a:moveTo>
                      <a:pt x="0" y="1"/>
                    </a:moveTo>
                    <a:cubicBezTo>
                      <a:pt x="0" y="1"/>
                      <a:pt x="3568" y="71"/>
                      <a:pt x="2141" y="1988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3" name="Google Shape;753;p32"/>
              <p:cNvSpPr/>
              <p:nvPr/>
            </p:nvSpPr>
            <p:spPr>
              <a:xfrm>
                <a:off x="1432888" y="2191438"/>
                <a:ext cx="51428" cy="64285"/>
              </a:xfrm>
              <a:custGeom>
                <a:avLst/>
                <a:gdLst/>
                <a:ahLst/>
                <a:cxnLst/>
                <a:rect l="l" t="t" r="r" b="b"/>
                <a:pathLst>
                  <a:path w="1120" h="1400" fill="none" extrusionOk="0">
                    <a:moveTo>
                      <a:pt x="28" y="0"/>
                    </a:moveTo>
                    <a:cubicBezTo>
                      <a:pt x="1119" y="854"/>
                      <a:pt x="0" y="1400"/>
                      <a:pt x="0" y="1400"/>
                    </a:cubicBezTo>
                  </a:path>
                </a:pathLst>
              </a:custGeom>
              <a:noFill/>
              <a:ln w="420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4" name="Google Shape;754;p32"/>
              <p:cNvSpPr/>
              <p:nvPr/>
            </p:nvSpPr>
            <p:spPr>
              <a:xfrm>
                <a:off x="1411674" y="2182438"/>
                <a:ext cx="80998" cy="163650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3564" extrusionOk="0">
                    <a:moveTo>
                      <a:pt x="588" y="0"/>
                    </a:moveTo>
                    <a:cubicBezTo>
                      <a:pt x="210" y="868"/>
                      <a:pt x="14" y="1806"/>
                      <a:pt x="0" y="2757"/>
                    </a:cubicBezTo>
                    <a:cubicBezTo>
                      <a:pt x="0" y="3079"/>
                      <a:pt x="196" y="3373"/>
                      <a:pt x="490" y="3513"/>
                    </a:cubicBezTo>
                    <a:cubicBezTo>
                      <a:pt x="573" y="3547"/>
                      <a:pt x="652" y="3563"/>
                      <a:pt x="725" y="3563"/>
                    </a:cubicBezTo>
                    <a:cubicBezTo>
                      <a:pt x="1517" y="3563"/>
                      <a:pt x="1763" y="1736"/>
                      <a:pt x="1763" y="1736"/>
                    </a:cubicBezTo>
                    <a:lnTo>
                      <a:pt x="58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5" name="Google Shape;755;p32"/>
              <p:cNvSpPr/>
              <p:nvPr/>
            </p:nvSpPr>
            <p:spPr>
              <a:xfrm>
                <a:off x="1411674" y="2182438"/>
                <a:ext cx="80998" cy="179951"/>
              </a:xfrm>
              <a:custGeom>
                <a:avLst/>
                <a:gdLst/>
                <a:ahLst/>
                <a:cxnLst/>
                <a:rect l="l" t="t" r="r" b="b"/>
                <a:pathLst>
                  <a:path w="1764" h="3919" fill="none" extrusionOk="0">
                    <a:moveTo>
                      <a:pt x="1763" y="1736"/>
                    </a:moveTo>
                    <a:cubicBezTo>
                      <a:pt x="1763" y="1736"/>
                      <a:pt x="1470" y="3919"/>
                      <a:pt x="490" y="3513"/>
                    </a:cubicBezTo>
                    <a:cubicBezTo>
                      <a:pt x="196" y="3373"/>
                      <a:pt x="0" y="3079"/>
                      <a:pt x="0" y="2757"/>
                    </a:cubicBezTo>
                    <a:cubicBezTo>
                      <a:pt x="14" y="1806"/>
                      <a:pt x="210" y="868"/>
                      <a:pt x="588" y="0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6" name="Google Shape;756;p32"/>
              <p:cNvSpPr/>
              <p:nvPr/>
            </p:nvSpPr>
            <p:spPr>
              <a:xfrm>
                <a:off x="1509341" y="2348843"/>
                <a:ext cx="22500" cy="47616"/>
              </a:xfrm>
              <a:custGeom>
                <a:avLst/>
                <a:gdLst/>
                <a:ahLst/>
                <a:cxnLst/>
                <a:rect l="l" t="t" r="r" b="b"/>
                <a:pathLst>
                  <a:path w="490" h="1037" fill="none" extrusionOk="0">
                    <a:moveTo>
                      <a:pt x="0" y="1036"/>
                    </a:moveTo>
                    <a:cubicBezTo>
                      <a:pt x="238" y="728"/>
                      <a:pt x="406" y="379"/>
                      <a:pt x="490" y="1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7" name="Google Shape;757;p32"/>
              <p:cNvSpPr/>
              <p:nvPr/>
            </p:nvSpPr>
            <p:spPr>
              <a:xfrm>
                <a:off x="1538224" y="2247319"/>
                <a:ext cx="5832" cy="62402"/>
              </a:xfrm>
              <a:custGeom>
                <a:avLst/>
                <a:gdLst/>
                <a:ahLst/>
                <a:cxnLst/>
                <a:rect l="l" t="t" r="r" b="b"/>
                <a:pathLst>
                  <a:path w="127" h="1359" fill="none" extrusionOk="0">
                    <a:moveTo>
                      <a:pt x="1" y="1358"/>
                    </a:moveTo>
                    <a:cubicBezTo>
                      <a:pt x="127" y="924"/>
                      <a:pt x="127" y="449"/>
                      <a:pt x="15" y="1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8" name="Google Shape;758;p32"/>
              <p:cNvSpPr/>
              <p:nvPr/>
            </p:nvSpPr>
            <p:spPr>
              <a:xfrm>
                <a:off x="1450842" y="3110064"/>
                <a:ext cx="506378" cy="241985"/>
              </a:xfrm>
              <a:custGeom>
                <a:avLst/>
                <a:gdLst/>
                <a:ahLst/>
                <a:cxnLst/>
                <a:rect l="l" t="t" r="r" b="b"/>
                <a:pathLst>
                  <a:path w="11028" h="5270" extrusionOk="0">
                    <a:moveTo>
                      <a:pt x="3294" y="1"/>
                    </a:moveTo>
                    <a:cubicBezTo>
                      <a:pt x="2759" y="1"/>
                      <a:pt x="2225" y="228"/>
                      <a:pt x="1764" y="844"/>
                    </a:cubicBezTo>
                    <a:cubicBezTo>
                      <a:pt x="1" y="3181"/>
                      <a:pt x="3485" y="4343"/>
                      <a:pt x="5654" y="4819"/>
                    </a:cubicBezTo>
                    <a:cubicBezTo>
                      <a:pt x="6508" y="5006"/>
                      <a:pt x="7373" y="5269"/>
                      <a:pt x="8065" y="5269"/>
                    </a:cubicBezTo>
                    <a:cubicBezTo>
                      <a:pt x="9131" y="5269"/>
                      <a:pt x="9786" y="4645"/>
                      <a:pt x="9362" y="2160"/>
                    </a:cubicBezTo>
                    <a:cubicBezTo>
                      <a:pt x="9362" y="2160"/>
                      <a:pt x="11028" y="1278"/>
                      <a:pt x="8187" y="621"/>
                    </a:cubicBezTo>
                    <a:cubicBezTo>
                      <a:pt x="7661" y="500"/>
                      <a:pt x="7276" y="450"/>
                      <a:pt x="6998" y="450"/>
                    </a:cubicBezTo>
                    <a:cubicBezTo>
                      <a:pt x="5665" y="450"/>
                      <a:pt x="6816" y="1600"/>
                      <a:pt x="6816" y="1600"/>
                    </a:cubicBezTo>
                    <a:lnTo>
                      <a:pt x="6298" y="1768"/>
                    </a:lnTo>
                    <a:cubicBezTo>
                      <a:pt x="6298" y="1768"/>
                      <a:pt x="4789" y="1"/>
                      <a:pt x="3294" y="1"/>
                    </a:cubicBezTo>
                    <a:close/>
                  </a:path>
                </a:pathLst>
              </a:custGeom>
              <a:solidFill>
                <a:srgbClr val="8C04EE"/>
              </a:solidFill>
              <a:ln w="5600" cap="flat" cmpd="sng">
                <a:solidFill>
                  <a:schemeClr val="dk1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59" name="Google Shape;759;p32"/>
              <p:cNvSpPr/>
              <p:nvPr/>
            </p:nvSpPr>
            <p:spPr>
              <a:xfrm>
                <a:off x="1822226" y="3205986"/>
                <a:ext cx="58545" cy="5464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119" extrusionOk="0">
                    <a:moveTo>
                      <a:pt x="1" y="1"/>
                    </a:moveTo>
                    <a:lnTo>
                      <a:pt x="1" y="1"/>
                    </a:lnTo>
                    <a:cubicBezTo>
                      <a:pt x="251" y="78"/>
                      <a:pt x="517" y="119"/>
                      <a:pt x="782" y="119"/>
                    </a:cubicBezTo>
                    <a:cubicBezTo>
                      <a:pt x="948" y="119"/>
                      <a:pt x="1113" y="103"/>
                      <a:pt x="1274" y="71"/>
                    </a:cubicBezTo>
                    <a:lnTo>
                      <a:pt x="1" y="1"/>
                    </a:lnTo>
                    <a:close/>
                  </a:path>
                </a:pathLst>
              </a:custGeom>
              <a:solidFill>
                <a:srgbClr val="FF99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0" name="Google Shape;760;p32"/>
              <p:cNvSpPr/>
              <p:nvPr/>
            </p:nvSpPr>
            <p:spPr>
              <a:xfrm>
                <a:off x="1822226" y="3205986"/>
                <a:ext cx="58545" cy="7117"/>
              </a:xfrm>
              <a:custGeom>
                <a:avLst/>
                <a:gdLst/>
                <a:ahLst/>
                <a:cxnLst/>
                <a:rect l="l" t="t" r="r" b="b"/>
                <a:pathLst>
                  <a:path w="1275" h="155" fill="none" extrusionOk="0">
                    <a:moveTo>
                      <a:pt x="1274" y="71"/>
                    </a:moveTo>
                    <a:cubicBezTo>
                      <a:pt x="855" y="155"/>
                      <a:pt x="407" y="127"/>
                      <a:pt x="1" y="1"/>
                    </a:cubicBezTo>
                  </a:path>
                </a:pathLst>
              </a:custGeom>
              <a:noFill/>
              <a:ln w="560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1" name="Google Shape;761;p32"/>
              <p:cNvSpPr/>
              <p:nvPr/>
            </p:nvSpPr>
            <p:spPr>
              <a:xfrm>
                <a:off x="1762486" y="3183533"/>
                <a:ext cx="21903" cy="11571"/>
              </a:xfrm>
              <a:custGeom>
                <a:avLst/>
                <a:gdLst/>
                <a:ahLst/>
                <a:cxnLst/>
                <a:rect l="l" t="t" r="r" b="b"/>
                <a:pathLst>
                  <a:path w="477" h="252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40" y="112"/>
                      <a:pt x="308" y="210"/>
                      <a:pt x="476" y="252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FF99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2" name="Google Shape;762;p32"/>
              <p:cNvSpPr/>
              <p:nvPr/>
            </p:nvSpPr>
            <p:spPr>
              <a:xfrm>
                <a:off x="1762486" y="3183533"/>
                <a:ext cx="21903" cy="11571"/>
              </a:xfrm>
              <a:custGeom>
                <a:avLst/>
                <a:gdLst/>
                <a:ahLst/>
                <a:cxnLst/>
                <a:rect l="l" t="t" r="r" b="b"/>
                <a:pathLst>
                  <a:path w="477" h="252" fill="none" extrusionOk="0">
                    <a:moveTo>
                      <a:pt x="476" y="252"/>
                    </a:moveTo>
                    <a:cubicBezTo>
                      <a:pt x="308" y="210"/>
                      <a:pt x="140" y="112"/>
                      <a:pt x="1" y="0"/>
                    </a:cubicBezTo>
                  </a:path>
                </a:pathLst>
              </a:custGeom>
              <a:noFill/>
              <a:ln w="560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3" name="Google Shape;763;p32"/>
              <p:cNvSpPr/>
              <p:nvPr/>
            </p:nvSpPr>
            <p:spPr>
              <a:xfrm>
                <a:off x="1739344" y="3190558"/>
                <a:ext cx="37974" cy="52759"/>
              </a:xfrm>
              <a:custGeom>
                <a:avLst/>
                <a:gdLst/>
                <a:ahLst/>
                <a:cxnLst/>
                <a:rect l="l" t="t" r="r" b="b"/>
                <a:pathLst>
                  <a:path w="827" h="1149" extrusionOk="0">
                    <a:moveTo>
                      <a:pt x="15" y="1"/>
                    </a:moveTo>
                    <a:lnTo>
                      <a:pt x="1" y="15"/>
                    </a:lnTo>
                    <a:lnTo>
                      <a:pt x="407" y="589"/>
                    </a:lnTo>
                    <a:lnTo>
                      <a:pt x="812" y="1148"/>
                    </a:lnTo>
                    <a:lnTo>
                      <a:pt x="826" y="1134"/>
                    </a:lnTo>
                    <a:cubicBezTo>
                      <a:pt x="826" y="1008"/>
                      <a:pt x="798" y="883"/>
                      <a:pt x="742" y="771"/>
                    </a:cubicBezTo>
                    <a:cubicBezTo>
                      <a:pt x="700" y="659"/>
                      <a:pt x="644" y="561"/>
                      <a:pt x="575" y="463"/>
                    </a:cubicBezTo>
                    <a:cubicBezTo>
                      <a:pt x="505" y="365"/>
                      <a:pt x="421" y="281"/>
                      <a:pt x="337" y="197"/>
                    </a:cubicBezTo>
                    <a:cubicBezTo>
                      <a:pt x="239" y="113"/>
                      <a:pt x="127" y="57"/>
                      <a:pt x="1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4" name="Google Shape;764;p32"/>
              <p:cNvSpPr/>
              <p:nvPr/>
            </p:nvSpPr>
            <p:spPr>
              <a:xfrm>
                <a:off x="1732273" y="3191201"/>
                <a:ext cx="13546" cy="52759"/>
              </a:xfrm>
              <a:custGeom>
                <a:avLst/>
                <a:gdLst/>
                <a:ahLst/>
                <a:cxnLst/>
                <a:rect l="l" t="t" r="r" b="b"/>
                <a:pathLst>
                  <a:path w="295" h="1149" extrusionOk="0">
                    <a:moveTo>
                      <a:pt x="141" y="1"/>
                    </a:moveTo>
                    <a:lnTo>
                      <a:pt x="71" y="575"/>
                    </a:lnTo>
                    <a:lnTo>
                      <a:pt x="1" y="1148"/>
                    </a:lnTo>
                    <a:lnTo>
                      <a:pt x="29" y="1148"/>
                    </a:lnTo>
                    <a:cubicBezTo>
                      <a:pt x="99" y="1064"/>
                      <a:pt x="169" y="980"/>
                      <a:pt x="197" y="883"/>
                    </a:cubicBezTo>
                    <a:cubicBezTo>
                      <a:pt x="239" y="785"/>
                      <a:pt x="267" y="687"/>
                      <a:pt x="281" y="589"/>
                    </a:cubicBezTo>
                    <a:cubicBezTo>
                      <a:pt x="295" y="491"/>
                      <a:pt x="295" y="393"/>
                      <a:pt x="281" y="309"/>
                    </a:cubicBezTo>
                    <a:cubicBezTo>
                      <a:pt x="267" y="197"/>
                      <a:pt x="225" y="85"/>
                      <a:pt x="169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5" name="Google Shape;765;p32"/>
              <p:cNvSpPr/>
              <p:nvPr/>
            </p:nvSpPr>
            <p:spPr>
              <a:xfrm>
                <a:off x="1536938" y="3132105"/>
                <a:ext cx="73973" cy="86784"/>
              </a:xfrm>
              <a:custGeom>
                <a:avLst/>
                <a:gdLst/>
                <a:ahLst/>
                <a:cxnLst/>
                <a:rect l="l" t="t" r="r" b="b"/>
                <a:pathLst>
                  <a:path w="1611" h="1890" extrusionOk="0">
                    <a:moveTo>
                      <a:pt x="1610" y="1"/>
                    </a:moveTo>
                    <a:cubicBezTo>
                      <a:pt x="1386" y="29"/>
                      <a:pt x="1162" y="85"/>
                      <a:pt x="952" y="196"/>
                    </a:cubicBezTo>
                    <a:cubicBezTo>
                      <a:pt x="533" y="392"/>
                      <a:pt x="225" y="756"/>
                      <a:pt x="99" y="1218"/>
                    </a:cubicBezTo>
                    <a:cubicBezTo>
                      <a:pt x="71" y="1316"/>
                      <a:pt x="43" y="1428"/>
                      <a:pt x="29" y="1540"/>
                    </a:cubicBezTo>
                    <a:cubicBezTo>
                      <a:pt x="1" y="1652"/>
                      <a:pt x="1" y="1778"/>
                      <a:pt x="1" y="1890"/>
                    </a:cubicBezTo>
                    <a:lnTo>
                      <a:pt x="29" y="1890"/>
                    </a:lnTo>
                    <a:cubicBezTo>
                      <a:pt x="71" y="1778"/>
                      <a:pt x="99" y="1666"/>
                      <a:pt x="141" y="1554"/>
                    </a:cubicBezTo>
                    <a:lnTo>
                      <a:pt x="197" y="1414"/>
                    </a:lnTo>
                    <a:cubicBezTo>
                      <a:pt x="211" y="1386"/>
                      <a:pt x="211" y="1358"/>
                      <a:pt x="225" y="1330"/>
                    </a:cubicBezTo>
                    <a:lnTo>
                      <a:pt x="267" y="1260"/>
                    </a:lnTo>
                    <a:cubicBezTo>
                      <a:pt x="281" y="1218"/>
                      <a:pt x="309" y="1162"/>
                      <a:pt x="323" y="1120"/>
                    </a:cubicBezTo>
                    <a:lnTo>
                      <a:pt x="407" y="994"/>
                    </a:lnTo>
                    <a:cubicBezTo>
                      <a:pt x="435" y="952"/>
                      <a:pt x="463" y="910"/>
                      <a:pt x="491" y="868"/>
                    </a:cubicBezTo>
                    <a:cubicBezTo>
                      <a:pt x="519" y="826"/>
                      <a:pt x="547" y="784"/>
                      <a:pt x="575" y="742"/>
                    </a:cubicBezTo>
                    <a:cubicBezTo>
                      <a:pt x="715" y="588"/>
                      <a:pt x="868" y="462"/>
                      <a:pt x="1036" y="350"/>
                    </a:cubicBezTo>
                    <a:cubicBezTo>
                      <a:pt x="1120" y="280"/>
                      <a:pt x="1218" y="224"/>
                      <a:pt x="1302" y="168"/>
                    </a:cubicBezTo>
                    <a:cubicBezTo>
                      <a:pt x="1400" y="113"/>
                      <a:pt x="1512" y="71"/>
                      <a:pt x="1610" y="15"/>
                    </a:cubicBezTo>
                    <a:lnTo>
                      <a:pt x="1610" y="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6" name="Google Shape;766;p32"/>
              <p:cNvSpPr/>
              <p:nvPr/>
            </p:nvSpPr>
            <p:spPr>
              <a:xfrm>
                <a:off x="1770935" y="2584997"/>
                <a:ext cx="379508" cy="597662"/>
              </a:xfrm>
              <a:custGeom>
                <a:avLst/>
                <a:gdLst/>
                <a:ahLst/>
                <a:cxnLst/>
                <a:rect l="l" t="t" r="r" b="b"/>
                <a:pathLst>
                  <a:path w="8265" h="13016" extrusionOk="0">
                    <a:moveTo>
                      <a:pt x="6932" y="1"/>
                    </a:moveTo>
                    <a:cubicBezTo>
                      <a:pt x="6767" y="1"/>
                      <a:pt x="6593" y="53"/>
                      <a:pt x="6421" y="175"/>
                    </a:cubicBezTo>
                    <a:cubicBezTo>
                      <a:pt x="2727" y="2862"/>
                      <a:pt x="1412" y="7816"/>
                      <a:pt x="194" y="11958"/>
                    </a:cubicBezTo>
                    <a:cubicBezTo>
                      <a:pt x="1" y="12619"/>
                      <a:pt x="523" y="13015"/>
                      <a:pt x="1065" y="13015"/>
                    </a:cubicBezTo>
                    <a:cubicBezTo>
                      <a:pt x="1463" y="13015"/>
                      <a:pt x="1871" y="12801"/>
                      <a:pt x="2013" y="12321"/>
                    </a:cubicBezTo>
                    <a:cubicBezTo>
                      <a:pt x="2615" y="10250"/>
                      <a:pt x="3147" y="8207"/>
                      <a:pt x="4112" y="6262"/>
                    </a:cubicBezTo>
                    <a:cubicBezTo>
                      <a:pt x="4924" y="4583"/>
                      <a:pt x="5932" y="2820"/>
                      <a:pt x="7471" y="1700"/>
                    </a:cubicBezTo>
                    <a:cubicBezTo>
                      <a:pt x="8265" y="1125"/>
                      <a:pt x="7696" y="1"/>
                      <a:pt x="6932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7" name="Google Shape;767;p32"/>
              <p:cNvSpPr/>
              <p:nvPr/>
            </p:nvSpPr>
            <p:spPr>
              <a:xfrm>
                <a:off x="2113942" y="1622152"/>
                <a:ext cx="825505" cy="1396810"/>
              </a:xfrm>
              <a:custGeom>
                <a:avLst/>
                <a:gdLst/>
                <a:ahLst/>
                <a:cxnLst/>
                <a:rect l="l" t="t" r="r" b="b"/>
                <a:pathLst>
                  <a:path w="17978" h="30420" extrusionOk="0">
                    <a:moveTo>
                      <a:pt x="15178" y="0"/>
                    </a:moveTo>
                    <a:cubicBezTo>
                      <a:pt x="15173" y="0"/>
                      <a:pt x="15170" y="0"/>
                      <a:pt x="15170" y="0"/>
                    </a:cubicBezTo>
                    <a:cubicBezTo>
                      <a:pt x="13588" y="1022"/>
                      <a:pt x="14484" y="2659"/>
                      <a:pt x="14512" y="2715"/>
                    </a:cubicBezTo>
                    <a:cubicBezTo>
                      <a:pt x="12175" y="6675"/>
                      <a:pt x="10300" y="9768"/>
                      <a:pt x="9208" y="11587"/>
                    </a:cubicBezTo>
                    <a:cubicBezTo>
                      <a:pt x="9208" y="11587"/>
                      <a:pt x="1" y="26714"/>
                      <a:pt x="1218" y="30128"/>
                    </a:cubicBezTo>
                    <a:cubicBezTo>
                      <a:pt x="1302" y="30366"/>
                      <a:pt x="1428" y="30394"/>
                      <a:pt x="1428" y="30394"/>
                    </a:cubicBezTo>
                    <a:lnTo>
                      <a:pt x="1484" y="30408"/>
                    </a:lnTo>
                    <a:cubicBezTo>
                      <a:pt x="1538" y="30416"/>
                      <a:pt x="1592" y="30420"/>
                      <a:pt x="1645" y="30420"/>
                    </a:cubicBezTo>
                    <a:cubicBezTo>
                      <a:pt x="2050" y="30420"/>
                      <a:pt x="2432" y="30191"/>
                      <a:pt x="2618" y="29820"/>
                    </a:cubicBezTo>
                    <a:lnTo>
                      <a:pt x="16135" y="3331"/>
                    </a:lnTo>
                    <a:cubicBezTo>
                      <a:pt x="17977" y="53"/>
                      <a:pt x="15348" y="0"/>
                      <a:pt x="15178" y="0"/>
                    </a:cubicBezTo>
                    <a:close/>
                  </a:path>
                </a:pathLst>
              </a:custGeom>
              <a:solidFill>
                <a:srgbClr val="E8B800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8" name="Google Shape;768;p32"/>
              <p:cNvSpPr/>
              <p:nvPr/>
            </p:nvSpPr>
            <p:spPr>
              <a:xfrm>
                <a:off x="1691819" y="1518791"/>
                <a:ext cx="1118688" cy="1486763"/>
              </a:xfrm>
              <a:custGeom>
                <a:avLst/>
                <a:gdLst/>
                <a:ahLst/>
                <a:cxnLst/>
                <a:rect l="l" t="t" r="r" b="b"/>
                <a:pathLst>
                  <a:path w="24363" h="32379" extrusionOk="0">
                    <a:moveTo>
                      <a:pt x="10035" y="1"/>
                    </a:moveTo>
                    <a:cubicBezTo>
                      <a:pt x="6578" y="1"/>
                      <a:pt x="3015" y="491"/>
                      <a:pt x="0" y="1929"/>
                    </a:cubicBezTo>
                    <a:lnTo>
                      <a:pt x="10411" y="32379"/>
                    </a:lnTo>
                    <a:cubicBezTo>
                      <a:pt x="12062" y="27831"/>
                      <a:pt x="13966" y="24193"/>
                      <a:pt x="16526" y="18973"/>
                    </a:cubicBezTo>
                    <a:cubicBezTo>
                      <a:pt x="18835" y="14272"/>
                      <a:pt x="21466" y="9444"/>
                      <a:pt x="23719" y="4966"/>
                    </a:cubicBezTo>
                    <a:cubicBezTo>
                      <a:pt x="23663" y="4868"/>
                      <a:pt x="23187" y="4000"/>
                      <a:pt x="23593" y="3091"/>
                    </a:cubicBezTo>
                    <a:cubicBezTo>
                      <a:pt x="23761" y="2741"/>
                      <a:pt x="24027" y="2447"/>
                      <a:pt x="24363" y="2251"/>
                    </a:cubicBezTo>
                    <a:cubicBezTo>
                      <a:pt x="24363" y="2251"/>
                      <a:pt x="17442" y="1"/>
                      <a:pt x="10035" y="1"/>
                    </a:cubicBezTo>
                    <a:close/>
                  </a:path>
                </a:pathLst>
              </a:custGeom>
              <a:solidFill>
                <a:srgbClr val="FF99DA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69" name="Google Shape;769;p32"/>
              <p:cNvSpPr/>
              <p:nvPr/>
            </p:nvSpPr>
            <p:spPr>
              <a:xfrm>
                <a:off x="1691819" y="1518791"/>
                <a:ext cx="1118688" cy="1486763"/>
              </a:xfrm>
              <a:custGeom>
                <a:avLst/>
                <a:gdLst/>
                <a:ahLst/>
                <a:cxnLst/>
                <a:rect l="l" t="t" r="r" b="b"/>
                <a:pathLst>
                  <a:path w="24363" h="32379" extrusionOk="0">
                    <a:moveTo>
                      <a:pt x="10035" y="1"/>
                    </a:moveTo>
                    <a:cubicBezTo>
                      <a:pt x="6578" y="1"/>
                      <a:pt x="3015" y="491"/>
                      <a:pt x="0" y="1929"/>
                    </a:cubicBezTo>
                    <a:lnTo>
                      <a:pt x="10411" y="32379"/>
                    </a:lnTo>
                    <a:cubicBezTo>
                      <a:pt x="12062" y="27831"/>
                      <a:pt x="13966" y="24193"/>
                      <a:pt x="16526" y="18973"/>
                    </a:cubicBezTo>
                    <a:cubicBezTo>
                      <a:pt x="18835" y="14272"/>
                      <a:pt x="21466" y="9444"/>
                      <a:pt x="23719" y="4966"/>
                    </a:cubicBezTo>
                    <a:cubicBezTo>
                      <a:pt x="23663" y="4868"/>
                      <a:pt x="23187" y="4000"/>
                      <a:pt x="23593" y="3091"/>
                    </a:cubicBezTo>
                    <a:cubicBezTo>
                      <a:pt x="23761" y="2741"/>
                      <a:pt x="24027" y="2447"/>
                      <a:pt x="24363" y="2251"/>
                    </a:cubicBezTo>
                    <a:cubicBezTo>
                      <a:pt x="24363" y="2251"/>
                      <a:pt x="17442" y="1"/>
                      <a:pt x="10035" y="1"/>
                    </a:cubicBezTo>
                    <a:close/>
                  </a:path>
                </a:pathLst>
              </a:custGeom>
              <a:solidFill>
                <a:srgbClr val="FFCA00"/>
              </a:solidFill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0" name="Google Shape;770;p32"/>
              <p:cNvSpPr/>
              <p:nvPr/>
            </p:nvSpPr>
            <p:spPr>
              <a:xfrm>
                <a:off x="2386418" y="1843291"/>
                <a:ext cx="381712" cy="345529"/>
              </a:xfrm>
              <a:custGeom>
                <a:avLst/>
                <a:gdLst/>
                <a:ahLst/>
                <a:cxnLst/>
                <a:rect l="l" t="t" r="r" b="b"/>
                <a:pathLst>
                  <a:path w="8313" h="7525" extrusionOk="0">
                    <a:moveTo>
                      <a:pt x="4156" y="0"/>
                    </a:moveTo>
                    <a:cubicBezTo>
                      <a:pt x="3224" y="0"/>
                      <a:pt x="2291" y="344"/>
                      <a:pt x="1567" y="1033"/>
                    </a:cubicBezTo>
                    <a:cubicBezTo>
                      <a:pt x="56" y="2461"/>
                      <a:pt x="0" y="4840"/>
                      <a:pt x="1427" y="6351"/>
                    </a:cubicBezTo>
                    <a:cubicBezTo>
                      <a:pt x="2165" y="7132"/>
                      <a:pt x="3156" y="7524"/>
                      <a:pt x="4151" y="7524"/>
                    </a:cubicBezTo>
                    <a:cubicBezTo>
                      <a:pt x="5081" y="7524"/>
                      <a:pt x="6014" y="7181"/>
                      <a:pt x="6745" y="6491"/>
                    </a:cubicBezTo>
                    <a:cubicBezTo>
                      <a:pt x="8256" y="5064"/>
                      <a:pt x="8312" y="2671"/>
                      <a:pt x="6885" y="1173"/>
                    </a:cubicBezTo>
                    <a:cubicBezTo>
                      <a:pt x="6147" y="393"/>
                      <a:pt x="5152" y="0"/>
                      <a:pt x="4156" y="0"/>
                    </a:cubicBezTo>
                    <a:close/>
                  </a:path>
                </a:pathLst>
              </a:custGeom>
              <a:solidFill>
                <a:srgbClr val="FF5724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1" name="Google Shape;771;p32"/>
              <p:cNvSpPr/>
              <p:nvPr/>
            </p:nvSpPr>
            <p:spPr>
              <a:xfrm>
                <a:off x="2006035" y="1509286"/>
                <a:ext cx="372070" cy="345897"/>
              </a:xfrm>
              <a:custGeom>
                <a:avLst/>
                <a:gdLst/>
                <a:ahLst/>
                <a:cxnLst/>
                <a:rect l="l" t="t" r="r" b="b"/>
                <a:pathLst>
                  <a:path w="8103" h="7533" extrusionOk="0">
                    <a:moveTo>
                      <a:pt x="4045" y="1"/>
                    </a:moveTo>
                    <a:cubicBezTo>
                      <a:pt x="3842" y="1"/>
                      <a:pt x="3636" y="17"/>
                      <a:pt x="3428" y="51"/>
                    </a:cubicBezTo>
                    <a:cubicBezTo>
                      <a:pt x="1371" y="401"/>
                      <a:pt x="0" y="2346"/>
                      <a:pt x="336" y="4389"/>
                    </a:cubicBezTo>
                    <a:cubicBezTo>
                      <a:pt x="650" y="6227"/>
                      <a:pt x="2255" y="7532"/>
                      <a:pt x="4061" y="7532"/>
                    </a:cubicBezTo>
                    <a:cubicBezTo>
                      <a:pt x="4263" y="7532"/>
                      <a:pt x="4468" y="7516"/>
                      <a:pt x="4674" y="7482"/>
                    </a:cubicBezTo>
                    <a:cubicBezTo>
                      <a:pt x="6717" y="7132"/>
                      <a:pt x="8102" y="5187"/>
                      <a:pt x="7766" y="3144"/>
                    </a:cubicBezTo>
                    <a:cubicBezTo>
                      <a:pt x="7452" y="1296"/>
                      <a:pt x="5850" y="1"/>
                      <a:pt x="4045" y="1"/>
                    </a:cubicBezTo>
                    <a:close/>
                  </a:path>
                </a:pathLst>
              </a:custGeom>
              <a:solidFill>
                <a:srgbClr val="FF5724"/>
              </a:solidFill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2" name="Google Shape;772;p32"/>
              <p:cNvSpPr/>
              <p:nvPr/>
            </p:nvSpPr>
            <p:spPr>
              <a:xfrm>
                <a:off x="2083131" y="2261738"/>
                <a:ext cx="384284" cy="345437"/>
              </a:xfrm>
              <a:custGeom>
                <a:avLst/>
                <a:gdLst/>
                <a:ahLst/>
                <a:cxnLst/>
                <a:rect l="l" t="t" r="r" b="b"/>
                <a:pathLst>
                  <a:path w="8369" h="7523" extrusionOk="0">
                    <a:moveTo>
                      <a:pt x="4198" y="0"/>
                    </a:moveTo>
                    <a:cubicBezTo>
                      <a:pt x="3171" y="0"/>
                      <a:pt x="2146" y="419"/>
                      <a:pt x="1400" y="1240"/>
                    </a:cubicBezTo>
                    <a:cubicBezTo>
                      <a:pt x="0" y="2779"/>
                      <a:pt x="126" y="5158"/>
                      <a:pt x="1665" y="6543"/>
                    </a:cubicBezTo>
                    <a:cubicBezTo>
                      <a:pt x="2386" y="7198"/>
                      <a:pt x="3290" y="7522"/>
                      <a:pt x="4192" y="7522"/>
                    </a:cubicBezTo>
                    <a:cubicBezTo>
                      <a:pt x="5217" y="7522"/>
                      <a:pt x="6238" y="7104"/>
                      <a:pt x="6983" y="6278"/>
                    </a:cubicBezTo>
                    <a:cubicBezTo>
                      <a:pt x="8368" y="4738"/>
                      <a:pt x="8256" y="2359"/>
                      <a:pt x="6717" y="974"/>
                    </a:cubicBezTo>
                    <a:cubicBezTo>
                      <a:pt x="5999" y="321"/>
                      <a:pt x="5097" y="0"/>
                      <a:pt x="4198" y="0"/>
                    </a:cubicBezTo>
                    <a:close/>
                  </a:path>
                </a:pathLst>
              </a:custGeom>
              <a:solidFill>
                <a:srgbClr val="FF5724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3" name="Google Shape;773;p32"/>
              <p:cNvSpPr/>
              <p:nvPr/>
            </p:nvSpPr>
            <p:spPr>
              <a:xfrm>
                <a:off x="1691819" y="1399819"/>
                <a:ext cx="1118688" cy="1605735"/>
              </a:xfrm>
              <a:custGeom>
                <a:avLst/>
                <a:gdLst/>
                <a:ahLst/>
                <a:cxnLst/>
                <a:rect l="l" t="t" r="r" b="b"/>
                <a:pathLst>
                  <a:path w="24363" h="34970" fill="none" extrusionOk="0">
                    <a:moveTo>
                      <a:pt x="10411" y="34970"/>
                    </a:moveTo>
                    <a:cubicBezTo>
                      <a:pt x="12062" y="30422"/>
                      <a:pt x="13966" y="26784"/>
                      <a:pt x="16526" y="21564"/>
                    </a:cubicBezTo>
                    <a:cubicBezTo>
                      <a:pt x="18835" y="16863"/>
                      <a:pt x="21466" y="12035"/>
                      <a:pt x="23719" y="7557"/>
                    </a:cubicBezTo>
                    <a:cubicBezTo>
                      <a:pt x="23663" y="7459"/>
                      <a:pt x="23187" y="6591"/>
                      <a:pt x="23593" y="5682"/>
                    </a:cubicBezTo>
                    <a:cubicBezTo>
                      <a:pt x="23761" y="5332"/>
                      <a:pt x="24027" y="5038"/>
                      <a:pt x="24363" y="4842"/>
                    </a:cubicBezTo>
                    <a:cubicBezTo>
                      <a:pt x="24363" y="4842"/>
                      <a:pt x="9474" y="1"/>
                      <a:pt x="0" y="4520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4" name="Google Shape;774;p32"/>
              <p:cNvSpPr/>
              <p:nvPr/>
            </p:nvSpPr>
            <p:spPr>
              <a:xfrm>
                <a:off x="1693105" y="1518332"/>
                <a:ext cx="1118688" cy="233628"/>
              </a:xfrm>
              <a:custGeom>
                <a:avLst/>
                <a:gdLst/>
                <a:ahLst/>
                <a:cxnLst/>
                <a:rect l="l" t="t" r="r" b="b"/>
                <a:pathLst>
                  <a:path w="24363" h="5088" extrusionOk="0">
                    <a:moveTo>
                      <a:pt x="10015" y="0"/>
                    </a:moveTo>
                    <a:cubicBezTo>
                      <a:pt x="6564" y="0"/>
                      <a:pt x="3009" y="490"/>
                      <a:pt x="0" y="1925"/>
                    </a:cubicBezTo>
                    <a:lnTo>
                      <a:pt x="644" y="3801"/>
                    </a:lnTo>
                    <a:cubicBezTo>
                      <a:pt x="672" y="3815"/>
                      <a:pt x="700" y="3815"/>
                      <a:pt x="714" y="3829"/>
                    </a:cubicBezTo>
                    <a:cubicBezTo>
                      <a:pt x="737" y="3830"/>
                      <a:pt x="761" y="3831"/>
                      <a:pt x="784" y="3831"/>
                    </a:cubicBezTo>
                    <a:cubicBezTo>
                      <a:pt x="1269" y="3831"/>
                      <a:pt x="1665" y="3421"/>
                      <a:pt x="1945" y="3087"/>
                    </a:cubicBezTo>
                    <a:cubicBezTo>
                      <a:pt x="2267" y="2681"/>
                      <a:pt x="2561" y="2261"/>
                      <a:pt x="2827" y="1813"/>
                    </a:cubicBezTo>
                    <a:cubicBezTo>
                      <a:pt x="2865" y="1743"/>
                      <a:pt x="2927" y="1713"/>
                      <a:pt x="2989" y="1713"/>
                    </a:cubicBezTo>
                    <a:cubicBezTo>
                      <a:pt x="3088" y="1713"/>
                      <a:pt x="3185" y="1791"/>
                      <a:pt x="3177" y="1911"/>
                    </a:cubicBezTo>
                    <a:cubicBezTo>
                      <a:pt x="3177" y="2497"/>
                      <a:pt x="3349" y="3215"/>
                      <a:pt x="4028" y="3215"/>
                    </a:cubicBezTo>
                    <a:cubicBezTo>
                      <a:pt x="4047" y="3215"/>
                      <a:pt x="4067" y="3214"/>
                      <a:pt x="4086" y="3213"/>
                    </a:cubicBezTo>
                    <a:cubicBezTo>
                      <a:pt x="4744" y="3171"/>
                      <a:pt x="5318" y="2639"/>
                      <a:pt x="5640" y="2107"/>
                    </a:cubicBezTo>
                    <a:cubicBezTo>
                      <a:pt x="5677" y="2049"/>
                      <a:pt x="5734" y="2023"/>
                      <a:pt x="5791" y="2023"/>
                    </a:cubicBezTo>
                    <a:cubicBezTo>
                      <a:pt x="5884" y="2023"/>
                      <a:pt x="5975" y="2092"/>
                      <a:pt x="5975" y="2205"/>
                    </a:cubicBezTo>
                    <a:cubicBezTo>
                      <a:pt x="5961" y="2583"/>
                      <a:pt x="5975" y="3115"/>
                      <a:pt x="6311" y="3381"/>
                    </a:cubicBezTo>
                    <a:cubicBezTo>
                      <a:pt x="6444" y="3484"/>
                      <a:pt x="6603" y="3521"/>
                      <a:pt x="6765" y="3521"/>
                    </a:cubicBezTo>
                    <a:cubicBezTo>
                      <a:pt x="6911" y="3521"/>
                      <a:pt x="7060" y="3491"/>
                      <a:pt x="7193" y="3451"/>
                    </a:cubicBezTo>
                    <a:cubicBezTo>
                      <a:pt x="7962" y="3199"/>
                      <a:pt x="8648" y="2709"/>
                      <a:pt x="9110" y="2037"/>
                    </a:cubicBezTo>
                    <a:cubicBezTo>
                      <a:pt x="9149" y="1965"/>
                      <a:pt x="9214" y="1933"/>
                      <a:pt x="9277" y="1933"/>
                    </a:cubicBezTo>
                    <a:cubicBezTo>
                      <a:pt x="9375" y="1933"/>
                      <a:pt x="9468" y="2009"/>
                      <a:pt x="9460" y="2135"/>
                    </a:cubicBezTo>
                    <a:cubicBezTo>
                      <a:pt x="9502" y="2583"/>
                      <a:pt x="9614" y="3059"/>
                      <a:pt x="9963" y="3353"/>
                    </a:cubicBezTo>
                    <a:cubicBezTo>
                      <a:pt x="10212" y="3564"/>
                      <a:pt x="10517" y="3665"/>
                      <a:pt x="10837" y="3665"/>
                    </a:cubicBezTo>
                    <a:cubicBezTo>
                      <a:pt x="10877" y="3665"/>
                      <a:pt x="10917" y="3664"/>
                      <a:pt x="10957" y="3661"/>
                    </a:cubicBezTo>
                    <a:cubicBezTo>
                      <a:pt x="11811" y="3605"/>
                      <a:pt x="12594" y="3003"/>
                      <a:pt x="13028" y="2275"/>
                    </a:cubicBezTo>
                    <a:cubicBezTo>
                      <a:pt x="13061" y="2203"/>
                      <a:pt x="13125" y="2171"/>
                      <a:pt x="13189" y="2171"/>
                    </a:cubicBezTo>
                    <a:cubicBezTo>
                      <a:pt x="13288" y="2171"/>
                      <a:pt x="13386" y="2246"/>
                      <a:pt x="13378" y="2373"/>
                    </a:cubicBezTo>
                    <a:cubicBezTo>
                      <a:pt x="13378" y="2835"/>
                      <a:pt x="13420" y="3367"/>
                      <a:pt x="13756" y="3717"/>
                    </a:cubicBezTo>
                    <a:cubicBezTo>
                      <a:pt x="13961" y="3922"/>
                      <a:pt x="14249" y="4033"/>
                      <a:pt x="14540" y="4033"/>
                    </a:cubicBezTo>
                    <a:cubicBezTo>
                      <a:pt x="14586" y="4033"/>
                      <a:pt x="14633" y="4030"/>
                      <a:pt x="14679" y="4024"/>
                    </a:cubicBezTo>
                    <a:cubicBezTo>
                      <a:pt x="15561" y="3940"/>
                      <a:pt x="16344" y="3283"/>
                      <a:pt x="16806" y="2569"/>
                    </a:cubicBezTo>
                    <a:cubicBezTo>
                      <a:pt x="16844" y="2520"/>
                      <a:pt x="16909" y="2497"/>
                      <a:pt x="16974" y="2497"/>
                    </a:cubicBezTo>
                    <a:cubicBezTo>
                      <a:pt x="17075" y="2497"/>
                      <a:pt x="17173" y="2556"/>
                      <a:pt x="17156" y="2667"/>
                    </a:cubicBezTo>
                    <a:cubicBezTo>
                      <a:pt x="17114" y="3045"/>
                      <a:pt x="17100" y="3493"/>
                      <a:pt x="17366" y="3787"/>
                    </a:cubicBezTo>
                    <a:cubicBezTo>
                      <a:pt x="17541" y="3961"/>
                      <a:pt x="17774" y="4049"/>
                      <a:pt x="18009" y="4049"/>
                    </a:cubicBezTo>
                    <a:cubicBezTo>
                      <a:pt x="18056" y="4049"/>
                      <a:pt x="18103" y="4045"/>
                      <a:pt x="18150" y="4038"/>
                    </a:cubicBezTo>
                    <a:cubicBezTo>
                      <a:pt x="18919" y="3940"/>
                      <a:pt x="19563" y="3437"/>
                      <a:pt x="19843" y="2723"/>
                    </a:cubicBezTo>
                    <a:cubicBezTo>
                      <a:pt x="19875" y="2647"/>
                      <a:pt x="19941" y="2613"/>
                      <a:pt x="20008" y="2613"/>
                    </a:cubicBezTo>
                    <a:cubicBezTo>
                      <a:pt x="20113" y="2613"/>
                      <a:pt x="20218" y="2698"/>
                      <a:pt x="20193" y="2835"/>
                    </a:cubicBezTo>
                    <a:cubicBezTo>
                      <a:pt x="20109" y="3325"/>
                      <a:pt x="20081" y="4192"/>
                      <a:pt x="20752" y="4248"/>
                    </a:cubicBezTo>
                    <a:cubicBezTo>
                      <a:pt x="20788" y="4252"/>
                      <a:pt x="20823" y="4254"/>
                      <a:pt x="20858" y="4254"/>
                    </a:cubicBezTo>
                    <a:cubicBezTo>
                      <a:pt x="21443" y="4254"/>
                      <a:pt x="21945" y="3718"/>
                      <a:pt x="22236" y="3269"/>
                    </a:cubicBezTo>
                    <a:cubicBezTo>
                      <a:pt x="22274" y="3204"/>
                      <a:pt x="22335" y="3174"/>
                      <a:pt x="22396" y="3174"/>
                    </a:cubicBezTo>
                    <a:cubicBezTo>
                      <a:pt x="22491" y="3174"/>
                      <a:pt x="22585" y="3247"/>
                      <a:pt x="22585" y="3367"/>
                    </a:cubicBezTo>
                    <a:cubicBezTo>
                      <a:pt x="22557" y="3871"/>
                      <a:pt x="22725" y="4360"/>
                      <a:pt x="23047" y="4738"/>
                    </a:cubicBezTo>
                    <a:cubicBezTo>
                      <a:pt x="23159" y="4920"/>
                      <a:pt x="23355" y="5046"/>
                      <a:pt x="23565" y="5088"/>
                    </a:cubicBezTo>
                    <a:lnTo>
                      <a:pt x="23663" y="5088"/>
                    </a:lnTo>
                    <a:lnTo>
                      <a:pt x="23719" y="4976"/>
                    </a:lnTo>
                    <a:cubicBezTo>
                      <a:pt x="23719" y="4976"/>
                      <a:pt x="22781" y="3269"/>
                      <a:pt x="24363" y="2261"/>
                    </a:cubicBezTo>
                    <a:cubicBezTo>
                      <a:pt x="24363" y="2261"/>
                      <a:pt x="17429" y="0"/>
                      <a:pt x="10015" y="0"/>
                    </a:cubicBezTo>
                    <a:close/>
                  </a:path>
                </a:pathLst>
              </a:custGeom>
              <a:solidFill>
                <a:srgbClr val="FFCA00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5" name="Google Shape;775;p32"/>
              <p:cNvSpPr/>
              <p:nvPr/>
            </p:nvSpPr>
            <p:spPr>
              <a:xfrm>
                <a:off x="2780899" y="1746772"/>
                <a:ext cx="59188" cy="30902"/>
              </a:xfrm>
              <a:custGeom>
                <a:avLst/>
                <a:gdLst/>
                <a:ahLst/>
                <a:cxnLst/>
                <a:rect l="l" t="t" r="r" b="b"/>
                <a:pathLst>
                  <a:path w="1289" h="673" fill="none" extrusionOk="0">
                    <a:moveTo>
                      <a:pt x="1288" y="421"/>
                    </a:moveTo>
                    <a:cubicBezTo>
                      <a:pt x="1288" y="421"/>
                      <a:pt x="631" y="673"/>
                      <a:pt x="1" y="1"/>
                    </a:cubicBezTo>
                  </a:path>
                </a:pathLst>
              </a:custGeom>
              <a:noFill/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6" name="Google Shape;776;p32"/>
              <p:cNvSpPr/>
              <p:nvPr/>
            </p:nvSpPr>
            <p:spPr>
              <a:xfrm>
                <a:off x="1684105" y="1625366"/>
                <a:ext cx="217879" cy="584117"/>
              </a:xfrm>
              <a:custGeom>
                <a:avLst/>
                <a:gdLst/>
                <a:ahLst/>
                <a:cxnLst/>
                <a:rect l="l" t="t" r="r" b="b"/>
                <a:pathLst>
                  <a:path w="4745" h="12721" extrusionOk="0">
                    <a:moveTo>
                      <a:pt x="308" y="0"/>
                    </a:moveTo>
                    <a:cubicBezTo>
                      <a:pt x="42" y="1218"/>
                      <a:pt x="588" y="2407"/>
                      <a:pt x="350" y="3638"/>
                    </a:cubicBezTo>
                    <a:cubicBezTo>
                      <a:pt x="224" y="4212"/>
                      <a:pt x="0" y="4856"/>
                      <a:pt x="238" y="5444"/>
                    </a:cubicBezTo>
                    <a:cubicBezTo>
                      <a:pt x="490" y="6059"/>
                      <a:pt x="1218" y="6409"/>
                      <a:pt x="1386" y="7109"/>
                    </a:cubicBezTo>
                    <a:cubicBezTo>
                      <a:pt x="1512" y="7614"/>
                      <a:pt x="966" y="12106"/>
                      <a:pt x="2091" y="12106"/>
                    </a:cubicBezTo>
                    <a:cubicBezTo>
                      <a:pt x="2213" y="12106"/>
                      <a:pt x="2355" y="12053"/>
                      <a:pt x="2519" y="11937"/>
                    </a:cubicBezTo>
                    <a:cubicBezTo>
                      <a:pt x="2799" y="11732"/>
                      <a:pt x="2847" y="9782"/>
                      <a:pt x="3166" y="9782"/>
                    </a:cubicBezTo>
                    <a:cubicBezTo>
                      <a:pt x="3262" y="9782"/>
                      <a:pt x="3382" y="9958"/>
                      <a:pt x="3541" y="10411"/>
                    </a:cubicBezTo>
                    <a:cubicBezTo>
                      <a:pt x="3891" y="11405"/>
                      <a:pt x="3653" y="12146"/>
                      <a:pt x="4744" y="12720"/>
                    </a:cubicBezTo>
                    <a:lnTo>
                      <a:pt x="308" y="0"/>
                    </a:lnTo>
                    <a:close/>
                  </a:path>
                </a:pathLst>
              </a:custGeom>
              <a:solidFill>
                <a:srgbClr val="FFCA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7" name="Google Shape;777;p32"/>
              <p:cNvSpPr/>
              <p:nvPr/>
            </p:nvSpPr>
            <p:spPr>
              <a:xfrm>
                <a:off x="1681533" y="1620177"/>
                <a:ext cx="226190" cy="594448"/>
              </a:xfrm>
              <a:custGeom>
                <a:avLst/>
                <a:gdLst/>
                <a:ahLst/>
                <a:cxnLst/>
                <a:rect l="l" t="t" r="r" b="b"/>
                <a:pathLst>
                  <a:path w="4926" h="12946" extrusionOk="0">
                    <a:moveTo>
                      <a:pt x="417" y="615"/>
                    </a:moveTo>
                    <a:lnTo>
                      <a:pt x="1750" y="4465"/>
                    </a:lnTo>
                    <a:lnTo>
                      <a:pt x="4142" y="11280"/>
                    </a:lnTo>
                    <a:lnTo>
                      <a:pt x="4587" y="12569"/>
                    </a:lnTo>
                    <a:lnTo>
                      <a:pt x="4587" y="12569"/>
                    </a:lnTo>
                    <a:cubicBezTo>
                      <a:pt x="4326" y="12372"/>
                      <a:pt x="4126" y="12102"/>
                      <a:pt x="4030" y="11784"/>
                    </a:cubicBezTo>
                    <a:cubicBezTo>
                      <a:pt x="3919" y="11420"/>
                      <a:pt x="3877" y="11028"/>
                      <a:pt x="3765" y="10664"/>
                    </a:cubicBezTo>
                    <a:cubicBezTo>
                      <a:pt x="3717" y="10522"/>
                      <a:pt x="3500" y="9769"/>
                      <a:pt x="3222" y="9769"/>
                    </a:cubicBezTo>
                    <a:cubicBezTo>
                      <a:pt x="3171" y="9769"/>
                      <a:pt x="3119" y="9794"/>
                      <a:pt x="3065" y="9853"/>
                    </a:cubicBezTo>
                    <a:cubicBezTo>
                      <a:pt x="2953" y="10007"/>
                      <a:pt x="2897" y="10174"/>
                      <a:pt x="2869" y="10356"/>
                    </a:cubicBezTo>
                    <a:cubicBezTo>
                      <a:pt x="2813" y="10608"/>
                      <a:pt x="2771" y="10874"/>
                      <a:pt x="2729" y="11126"/>
                    </a:cubicBezTo>
                    <a:cubicBezTo>
                      <a:pt x="2673" y="11490"/>
                      <a:pt x="2659" y="11980"/>
                      <a:pt x="2239" y="12092"/>
                    </a:cubicBezTo>
                    <a:cubicBezTo>
                      <a:pt x="2208" y="12099"/>
                      <a:pt x="2179" y="12102"/>
                      <a:pt x="2150" y="12102"/>
                    </a:cubicBezTo>
                    <a:cubicBezTo>
                      <a:pt x="1153" y="12102"/>
                      <a:pt x="1730" y="7681"/>
                      <a:pt x="1526" y="7082"/>
                    </a:cubicBezTo>
                    <a:cubicBezTo>
                      <a:pt x="1358" y="6620"/>
                      <a:pt x="980" y="6312"/>
                      <a:pt x="686" y="5962"/>
                    </a:cubicBezTo>
                    <a:cubicBezTo>
                      <a:pt x="476" y="5725"/>
                      <a:pt x="336" y="5417"/>
                      <a:pt x="308" y="5109"/>
                    </a:cubicBezTo>
                    <a:cubicBezTo>
                      <a:pt x="308" y="4787"/>
                      <a:pt x="350" y="4465"/>
                      <a:pt x="434" y="4157"/>
                    </a:cubicBezTo>
                    <a:cubicBezTo>
                      <a:pt x="574" y="3528"/>
                      <a:pt x="602" y="2884"/>
                      <a:pt x="518" y="2240"/>
                    </a:cubicBezTo>
                    <a:cubicBezTo>
                      <a:pt x="464" y="1699"/>
                      <a:pt x="385" y="1157"/>
                      <a:pt x="417" y="615"/>
                    </a:cubicBezTo>
                    <a:close/>
                    <a:moveTo>
                      <a:pt x="355" y="1"/>
                    </a:moveTo>
                    <a:cubicBezTo>
                      <a:pt x="309" y="1"/>
                      <a:pt x="265" y="26"/>
                      <a:pt x="252" y="85"/>
                    </a:cubicBezTo>
                    <a:cubicBezTo>
                      <a:pt x="0" y="1303"/>
                      <a:pt x="518" y="2506"/>
                      <a:pt x="294" y="3724"/>
                    </a:cubicBezTo>
                    <a:cubicBezTo>
                      <a:pt x="182" y="4255"/>
                      <a:pt x="0" y="4801"/>
                      <a:pt x="112" y="5361"/>
                    </a:cubicBezTo>
                    <a:cubicBezTo>
                      <a:pt x="210" y="5809"/>
                      <a:pt x="532" y="6144"/>
                      <a:pt x="840" y="6466"/>
                    </a:cubicBezTo>
                    <a:cubicBezTo>
                      <a:pt x="1050" y="6704"/>
                      <a:pt x="1316" y="7012"/>
                      <a:pt x="1344" y="7334"/>
                    </a:cubicBezTo>
                    <a:cubicBezTo>
                      <a:pt x="1358" y="7502"/>
                      <a:pt x="1358" y="7670"/>
                      <a:pt x="1344" y="7838"/>
                    </a:cubicBezTo>
                    <a:cubicBezTo>
                      <a:pt x="1330" y="8397"/>
                      <a:pt x="1302" y="8943"/>
                      <a:pt x="1302" y="9489"/>
                    </a:cubicBezTo>
                    <a:cubicBezTo>
                      <a:pt x="1288" y="10062"/>
                      <a:pt x="1316" y="10650"/>
                      <a:pt x="1400" y="11224"/>
                    </a:cubicBezTo>
                    <a:cubicBezTo>
                      <a:pt x="1456" y="11574"/>
                      <a:pt x="1540" y="12050"/>
                      <a:pt x="1875" y="12259"/>
                    </a:cubicBezTo>
                    <a:cubicBezTo>
                      <a:pt x="1969" y="12304"/>
                      <a:pt x="2068" y="12325"/>
                      <a:pt x="2166" y="12325"/>
                    </a:cubicBezTo>
                    <a:cubicBezTo>
                      <a:pt x="2401" y="12325"/>
                      <a:pt x="2628" y="12202"/>
                      <a:pt x="2757" y="11994"/>
                    </a:cubicBezTo>
                    <a:cubicBezTo>
                      <a:pt x="2967" y="11560"/>
                      <a:pt x="2967" y="11014"/>
                      <a:pt x="3065" y="10566"/>
                    </a:cubicBezTo>
                    <a:cubicBezTo>
                      <a:pt x="3079" y="10456"/>
                      <a:pt x="3120" y="10061"/>
                      <a:pt x="3228" y="10009"/>
                    </a:cubicBezTo>
                    <a:lnTo>
                      <a:pt x="3228" y="10009"/>
                    </a:lnTo>
                    <a:cubicBezTo>
                      <a:pt x="3197" y="10025"/>
                      <a:pt x="3263" y="10078"/>
                      <a:pt x="3303" y="10118"/>
                    </a:cubicBezTo>
                    <a:cubicBezTo>
                      <a:pt x="3387" y="10300"/>
                      <a:pt x="3471" y="10482"/>
                      <a:pt x="3513" y="10664"/>
                    </a:cubicBezTo>
                    <a:cubicBezTo>
                      <a:pt x="3653" y="11098"/>
                      <a:pt x="3681" y="11560"/>
                      <a:pt x="3849" y="11980"/>
                    </a:cubicBezTo>
                    <a:cubicBezTo>
                      <a:pt x="4016" y="12399"/>
                      <a:pt x="4324" y="12735"/>
                      <a:pt x="4730" y="12931"/>
                    </a:cubicBezTo>
                    <a:cubicBezTo>
                      <a:pt x="4751" y="12941"/>
                      <a:pt x="4771" y="12946"/>
                      <a:pt x="4790" y="12946"/>
                    </a:cubicBezTo>
                    <a:cubicBezTo>
                      <a:pt x="4830" y="12946"/>
                      <a:pt x="4864" y="12925"/>
                      <a:pt x="4886" y="12896"/>
                    </a:cubicBezTo>
                    <a:lnTo>
                      <a:pt x="4886" y="12896"/>
                    </a:lnTo>
                    <a:cubicBezTo>
                      <a:pt x="4912" y="12872"/>
                      <a:pt x="4925" y="12836"/>
                      <a:pt x="4912" y="12791"/>
                    </a:cubicBezTo>
                    <a:lnTo>
                      <a:pt x="3401" y="8481"/>
                    </a:lnTo>
                    <a:lnTo>
                      <a:pt x="1022" y="1666"/>
                    </a:lnTo>
                    <a:lnTo>
                      <a:pt x="476" y="85"/>
                    </a:lnTo>
                    <a:cubicBezTo>
                      <a:pt x="461" y="33"/>
                      <a:pt x="407" y="1"/>
                      <a:pt x="355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8" name="Google Shape;778;p32"/>
              <p:cNvSpPr/>
              <p:nvPr/>
            </p:nvSpPr>
            <p:spPr>
              <a:xfrm>
                <a:off x="1888210" y="2330843"/>
                <a:ext cx="173752" cy="372115"/>
              </a:xfrm>
              <a:custGeom>
                <a:avLst/>
                <a:gdLst/>
                <a:ahLst/>
                <a:cxnLst/>
                <a:rect l="l" t="t" r="r" b="b"/>
                <a:pathLst>
                  <a:path w="3784" h="8104" extrusionOk="0">
                    <a:moveTo>
                      <a:pt x="1111" y="1"/>
                    </a:moveTo>
                    <a:lnTo>
                      <a:pt x="1167" y="164"/>
                    </a:lnTo>
                    <a:lnTo>
                      <a:pt x="1167" y="164"/>
                    </a:lnTo>
                    <a:cubicBezTo>
                      <a:pt x="1152" y="110"/>
                      <a:pt x="1133" y="55"/>
                      <a:pt x="1111" y="1"/>
                    </a:cubicBezTo>
                    <a:close/>
                    <a:moveTo>
                      <a:pt x="1167" y="164"/>
                    </a:moveTo>
                    <a:lnTo>
                      <a:pt x="1167" y="164"/>
                    </a:lnTo>
                    <a:cubicBezTo>
                      <a:pt x="1557" y="1509"/>
                      <a:pt x="0" y="2702"/>
                      <a:pt x="229" y="4101"/>
                    </a:cubicBezTo>
                    <a:cubicBezTo>
                      <a:pt x="369" y="4969"/>
                      <a:pt x="1013" y="5262"/>
                      <a:pt x="1111" y="6018"/>
                    </a:cubicBezTo>
                    <a:cubicBezTo>
                      <a:pt x="1195" y="6844"/>
                      <a:pt x="635" y="7515"/>
                      <a:pt x="1503" y="8103"/>
                    </a:cubicBezTo>
                    <a:cubicBezTo>
                      <a:pt x="2090" y="7627"/>
                      <a:pt x="1866" y="6648"/>
                      <a:pt x="1936" y="5864"/>
                    </a:cubicBezTo>
                    <a:cubicBezTo>
                      <a:pt x="1953" y="5666"/>
                      <a:pt x="2110" y="5556"/>
                      <a:pt x="2271" y="5556"/>
                    </a:cubicBezTo>
                    <a:cubicBezTo>
                      <a:pt x="2383" y="5556"/>
                      <a:pt x="2497" y="5609"/>
                      <a:pt x="2566" y="5724"/>
                    </a:cubicBezTo>
                    <a:cubicBezTo>
                      <a:pt x="2846" y="6256"/>
                      <a:pt x="3056" y="7068"/>
                      <a:pt x="3238" y="7585"/>
                    </a:cubicBezTo>
                    <a:cubicBezTo>
                      <a:pt x="3283" y="7731"/>
                      <a:pt x="3418" y="7818"/>
                      <a:pt x="3553" y="7818"/>
                    </a:cubicBezTo>
                    <a:cubicBezTo>
                      <a:pt x="3625" y="7818"/>
                      <a:pt x="3697" y="7793"/>
                      <a:pt x="3755" y="7739"/>
                    </a:cubicBezTo>
                    <a:cubicBezTo>
                      <a:pt x="3769" y="7725"/>
                      <a:pt x="3769" y="7711"/>
                      <a:pt x="3783" y="7697"/>
                    </a:cubicBezTo>
                    <a:lnTo>
                      <a:pt x="1167" y="164"/>
                    </a:lnTo>
                    <a:close/>
                  </a:path>
                </a:pathLst>
              </a:custGeom>
              <a:solidFill>
                <a:srgbClr val="FFCA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79" name="Google Shape;779;p32"/>
              <p:cNvSpPr/>
              <p:nvPr/>
            </p:nvSpPr>
            <p:spPr>
              <a:xfrm>
                <a:off x="1889082" y="2325838"/>
                <a:ext cx="178665" cy="382493"/>
              </a:xfrm>
              <a:custGeom>
                <a:avLst/>
                <a:gdLst/>
                <a:ahLst/>
                <a:cxnLst/>
                <a:rect l="l" t="t" r="r" b="b"/>
                <a:pathLst>
                  <a:path w="3891" h="8330" extrusionOk="0">
                    <a:moveTo>
                      <a:pt x="1289" y="1036"/>
                    </a:moveTo>
                    <a:lnTo>
                      <a:pt x="1875" y="2741"/>
                    </a:lnTo>
                    <a:lnTo>
                      <a:pt x="3317" y="6897"/>
                    </a:lnTo>
                    <a:lnTo>
                      <a:pt x="3630" y="7783"/>
                    </a:lnTo>
                    <a:lnTo>
                      <a:pt x="3630" y="7783"/>
                    </a:lnTo>
                    <a:cubicBezTo>
                      <a:pt x="3595" y="7810"/>
                      <a:pt x="3562" y="7821"/>
                      <a:pt x="3532" y="7821"/>
                    </a:cubicBezTo>
                    <a:cubicBezTo>
                      <a:pt x="3349" y="7821"/>
                      <a:pt x="3250" y="7396"/>
                      <a:pt x="3205" y="7260"/>
                    </a:cubicBezTo>
                    <a:cubicBezTo>
                      <a:pt x="3121" y="6981"/>
                      <a:pt x="3023" y="6715"/>
                      <a:pt x="2939" y="6435"/>
                    </a:cubicBezTo>
                    <a:cubicBezTo>
                      <a:pt x="2822" y="6123"/>
                      <a:pt x="2681" y="5557"/>
                      <a:pt x="2280" y="5557"/>
                    </a:cubicBezTo>
                    <a:cubicBezTo>
                      <a:pt x="2249" y="5557"/>
                      <a:pt x="2217" y="5560"/>
                      <a:pt x="2183" y="5567"/>
                    </a:cubicBezTo>
                    <a:cubicBezTo>
                      <a:pt x="1707" y="5651"/>
                      <a:pt x="1791" y="6253"/>
                      <a:pt x="1791" y="6603"/>
                    </a:cubicBezTo>
                    <a:cubicBezTo>
                      <a:pt x="1791" y="7106"/>
                      <a:pt x="1841" y="7696"/>
                      <a:pt x="1480" y="8066"/>
                    </a:cubicBezTo>
                    <a:lnTo>
                      <a:pt x="1480" y="8066"/>
                    </a:lnTo>
                    <a:cubicBezTo>
                      <a:pt x="1257" y="7904"/>
                      <a:pt x="1120" y="7637"/>
                      <a:pt x="1120" y="7358"/>
                    </a:cubicBezTo>
                    <a:cubicBezTo>
                      <a:pt x="1134" y="7107"/>
                      <a:pt x="1162" y="6841"/>
                      <a:pt x="1204" y="6589"/>
                    </a:cubicBezTo>
                    <a:cubicBezTo>
                      <a:pt x="1260" y="6015"/>
                      <a:pt x="1064" y="5581"/>
                      <a:pt x="742" y="5120"/>
                    </a:cubicBezTo>
                    <a:cubicBezTo>
                      <a:pt x="392" y="4588"/>
                      <a:pt x="210" y="4042"/>
                      <a:pt x="364" y="3412"/>
                    </a:cubicBezTo>
                    <a:cubicBezTo>
                      <a:pt x="504" y="2853"/>
                      <a:pt x="826" y="2349"/>
                      <a:pt x="1050" y="1817"/>
                    </a:cubicBezTo>
                    <a:cubicBezTo>
                      <a:pt x="1158" y="1562"/>
                      <a:pt x="1246" y="1301"/>
                      <a:pt x="1289" y="1036"/>
                    </a:cubicBezTo>
                    <a:close/>
                    <a:moveTo>
                      <a:pt x="1087" y="1"/>
                    </a:moveTo>
                    <a:cubicBezTo>
                      <a:pt x="1019" y="1"/>
                      <a:pt x="955" y="54"/>
                      <a:pt x="980" y="138"/>
                    </a:cubicBezTo>
                    <a:cubicBezTo>
                      <a:pt x="980" y="138"/>
                      <a:pt x="980" y="138"/>
                      <a:pt x="980" y="138"/>
                    </a:cubicBezTo>
                    <a:lnTo>
                      <a:pt x="980" y="138"/>
                    </a:lnTo>
                    <a:lnTo>
                      <a:pt x="1012" y="231"/>
                    </a:lnTo>
                    <a:lnTo>
                      <a:pt x="1012" y="231"/>
                    </a:lnTo>
                    <a:cubicBezTo>
                      <a:pt x="1371" y="1382"/>
                      <a:pt x="330" y="2406"/>
                      <a:pt x="112" y="3482"/>
                    </a:cubicBezTo>
                    <a:cubicBezTo>
                      <a:pt x="0" y="4056"/>
                      <a:pt x="126" y="4644"/>
                      <a:pt x="462" y="5120"/>
                    </a:cubicBezTo>
                    <a:cubicBezTo>
                      <a:pt x="630" y="5343"/>
                      <a:pt x="770" y="5581"/>
                      <a:pt x="896" y="5833"/>
                    </a:cubicBezTo>
                    <a:cubicBezTo>
                      <a:pt x="980" y="6127"/>
                      <a:pt x="1008" y="6449"/>
                      <a:pt x="952" y="6757"/>
                    </a:cubicBezTo>
                    <a:cubicBezTo>
                      <a:pt x="882" y="7023"/>
                      <a:pt x="868" y="7302"/>
                      <a:pt x="896" y="7582"/>
                    </a:cubicBezTo>
                    <a:cubicBezTo>
                      <a:pt x="966" y="7890"/>
                      <a:pt x="1148" y="8156"/>
                      <a:pt x="1414" y="8310"/>
                    </a:cubicBezTo>
                    <a:cubicBezTo>
                      <a:pt x="1439" y="8323"/>
                      <a:pt x="1464" y="8329"/>
                      <a:pt x="1486" y="8329"/>
                    </a:cubicBezTo>
                    <a:cubicBezTo>
                      <a:pt x="1514" y="8329"/>
                      <a:pt x="1538" y="8319"/>
                      <a:pt x="1553" y="8296"/>
                    </a:cubicBezTo>
                    <a:cubicBezTo>
                      <a:pt x="1931" y="7974"/>
                      <a:pt x="2001" y="7484"/>
                      <a:pt x="2015" y="7023"/>
                    </a:cubicBezTo>
                    <a:lnTo>
                      <a:pt x="2015" y="6225"/>
                    </a:lnTo>
                    <a:cubicBezTo>
                      <a:pt x="2015" y="6099"/>
                      <a:pt x="2001" y="5917"/>
                      <a:pt x="2113" y="5833"/>
                    </a:cubicBezTo>
                    <a:cubicBezTo>
                      <a:pt x="2149" y="5803"/>
                      <a:pt x="2192" y="5789"/>
                      <a:pt x="2235" y="5789"/>
                    </a:cubicBezTo>
                    <a:cubicBezTo>
                      <a:pt x="2312" y="5789"/>
                      <a:pt x="2390" y="5832"/>
                      <a:pt x="2435" y="5903"/>
                    </a:cubicBezTo>
                    <a:cubicBezTo>
                      <a:pt x="2575" y="6155"/>
                      <a:pt x="2687" y="6421"/>
                      <a:pt x="2771" y="6701"/>
                    </a:cubicBezTo>
                    <a:cubicBezTo>
                      <a:pt x="2855" y="6967"/>
                      <a:pt x="2939" y="7246"/>
                      <a:pt x="3023" y="7512"/>
                    </a:cubicBezTo>
                    <a:cubicBezTo>
                      <a:pt x="3079" y="7708"/>
                      <a:pt x="3135" y="7918"/>
                      <a:pt x="3345" y="8002"/>
                    </a:cubicBezTo>
                    <a:cubicBezTo>
                      <a:pt x="3403" y="8031"/>
                      <a:pt x="3464" y="8045"/>
                      <a:pt x="3525" y="8045"/>
                    </a:cubicBezTo>
                    <a:cubicBezTo>
                      <a:pt x="3640" y="8045"/>
                      <a:pt x="3752" y="7996"/>
                      <a:pt x="3834" y="7904"/>
                    </a:cubicBezTo>
                    <a:cubicBezTo>
                      <a:pt x="3838" y="7900"/>
                      <a:pt x="3842" y="7895"/>
                      <a:pt x="3845" y="7890"/>
                    </a:cubicBezTo>
                    <a:lnTo>
                      <a:pt x="3845" y="7890"/>
                    </a:lnTo>
                    <a:cubicBezTo>
                      <a:pt x="3874" y="7865"/>
                      <a:pt x="3891" y="7825"/>
                      <a:pt x="3876" y="7778"/>
                    </a:cubicBezTo>
                    <a:lnTo>
                      <a:pt x="2967" y="5189"/>
                    </a:lnTo>
                    <a:lnTo>
                      <a:pt x="1525" y="1033"/>
                    </a:lnTo>
                    <a:lnTo>
                      <a:pt x="1246" y="206"/>
                    </a:lnTo>
                    <a:lnTo>
                      <a:pt x="1246" y="206"/>
                    </a:lnTo>
                    <a:cubicBezTo>
                      <a:pt x="1233" y="164"/>
                      <a:pt x="1219" y="123"/>
                      <a:pt x="1204" y="82"/>
                    </a:cubicBezTo>
                    <a:cubicBezTo>
                      <a:pt x="1181" y="25"/>
                      <a:pt x="1133" y="1"/>
                      <a:pt x="108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0" name="Google Shape;780;p32"/>
              <p:cNvSpPr/>
              <p:nvPr/>
            </p:nvSpPr>
            <p:spPr>
              <a:xfrm>
                <a:off x="2179513" y="1772486"/>
                <a:ext cx="686237" cy="1383540"/>
              </a:xfrm>
              <a:custGeom>
                <a:avLst/>
                <a:gdLst/>
                <a:ahLst/>
                <a:cxnLst/>
                <a:rect l="l" t="t" r="r" b="b"/>
                <a:pathLst>
                  <a:path w="14945" h="30131" extrusionOk="0">
                    <a:moveTo>
                      <a:pt x="14805" y="1"/>
                    </a:moveTo>
                    <a:lnTo>
                      <a:pt x="0" y="27162"/>
                    </a:lnTo>
                    <a:cubicBezTo>
                      <a:pt x="70" y="27931"/>
                      <a:pt x="154" y="30044"/>
                      <a:pt x="1302" y="30128"/>
                    </a:cubicBezTo>
                    <a:cubicBezTo>
                      <a:pt x="1327" y="30130"/>
                      <a:pt x="1352" y="30131"/>
                      <a:pt x="1376" y="30131"/>
                    </a:cubicBezTo>
                    <a:cubicBezTo>
                      <a:pt x="1951" y="30131"/>
                      <a:pt x="1845" y="29648"/>
                      <a:pt x="1791" y="29191"/>
                    </a:cubicBezTo>
                    <a:cubicBezTo>
                      <a:pt x="1756" y="28933"/>
                      <a:pt x="1534" y="27997"/>
                      <a:pt x="1826" y="27997"/>
                    </a:cubicBezTo>
                    <a:cubicBezTo>
                      <a:pt x="1882" y="27997"/>
                      <a:pt x="1957" y="28032"/>
                      <a:pt x="2057" y="28113"/>
                    </a:cubicBezTo>
                    <a:cubicBezTo>
                      <a:pt x="2967" y="27358"/>
                      <a:pt x="1973" y="26056"/>
                      <a:pt x="2603" y="25217"/>
                    </a:cubicBezTo>
                    <a:lnTo>
                      <a:pt x="2603" y="25217"/>
                    </a:lnTo>
                    <a:cubicBezTo>
                      <a:pt x="2790" y="25471"/>
                      <a:pt x="2941" y="25578"/>
                      <a:pt x="3065" y="25578"/>
                    </a:cubicBezTo>
                    <a:cubicBezTo>
                      <a:pt x="3633" y="25578"/>
                      <a:pt x="3613" y="23319"/>
                      <a:pt x="3820" y="22894"/>
                    </a:cubicBezTo>
                    <a:cubicBezTo>
                      <a:pt x="4058" y="22390"/>
                      <a:pt x="4338" y="22544"/>
                      <a:pt x="4800" y="22152"/>
                    </a:cubicBezTo>
                    <a:cubicBezTo>
                      <a:pt x="5402" y="21634"/>
                      <a:pt x="5318" y="20683"/>
                      <a:pt x="5528" y="19955"/>
                    </a:cubicBezTo>
                    <a:cubicBezTo>
                      <a:pt x="5700" y="19334"/>
                      <a:pt x="5788" y="19131"/>
                      <a:pt x="5933" y="19131"/>
                    </a:cubicBezTo>
                    <a:cubicBezTo>
                      <a:pt x="6082" y="19131"/>
                      <a:pt x="6292" y="19344"/>
                      <a:pt x="6717" y="19535"/>
                    </a:cubicBezTo>
                    <a:cubicBezTo>
                      <a:pt x="6886" y="19610"/>
                      <a:pt x="7032" y="19643"/>
                      <a:pt x="7159" y="19643"/>
                    </a:cubicBezTo>
                    <a:cubicBezTo>
                      <a:pt x="7918" y="19643"/>
                      <a:pt x="7990" y="18461"/>
                      <a:pt x="7990" y="17814"/>
                    </a:cubicBezTo>
                    <a:cubicBezTo>
                      <a:pt x="7990" y="16849"/>
                      <a:pt x="7515" y="15127"/>
                      <a:pt x="7962" y="14218"/>
                    </a:cubicBezTo>
                    <a:cubicBezTo>
                      <a:pt x="8158" y="13826"/>
                      <a:pt x="8704" y="13658"/>
                      <a:pt x="8914" y="13196"/>
                    </a:cubicBezTo>
                    <a:cubicBezTo>
                      <a:pt x="9124" y="12735"/>
                      <a:pt x="9012" y="11713"/>
                      <a:pt x="9418" y="11363"/>
                    </a:cubicBezTo>
                    <a:cubicBezTo>
                      <a:pt x="9754" y="11055"/>
                      <a:pt x="10439" y="11335"/>
                      <a:pt x="10831" y="10860"/>
                    </a:cubicBezTo>
                    <a:cubicBezTo>
                      <a:pt x="11741" y="9726"/>
                      <a:pt x="10803" y="6759"/>
                      <a:pt x="12706" y="6620"/>
                    </a:cubicBezTo>
                    <a:cubicBezTo>
                      <a:pt x="13420" y="6578"/>
                      <a:pt x="13574" y="6759"/>
                      <a:pt x="13868" y="5892"/>
                    </a:cubicBezTo>
                    <a:cubicBezTo>
                      <a:pt x="14189" y="4940"/>
                      <a:pt x="13993" y="3905"/>
                      <a:pt x="14245" y="2967"/>
                    </a:cubicBezTo>
                    <a:cubicBezTo>
                      <a:pt x="14427" y="2338"/>
                      <a:pt x="14833" y="1974"/>
                      <a:pt x="14917" y="1302"/>
                    </a:cubicBezTo>
                    <a:cubicBezTo>
                      <a:pt x="14945" y="868"/>
                      <a:pt x="14903" y="421"/>
                      <a:pt x="14805" y="1"/>
                    </a:cubicBezTo>
                    <a:close/>
                  </a:path>
                </a:pathLst>
              </a:custGeom>
              <a:solidFill>
                <a:srgbClr val="FFCA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1" name="Google Shape;781;p32"/>
              <p:cNvSpPr/>
              <p:nvPr/>
            </p:nvSpPr>
            <p:spPr>
              <a:xfrm>
                <a:off x="2173314" y="1766471"/>
                <a:ext cx="697579" cy="1394560"/>
              </a:xfrm>
              <a:custGeom>
                <a:avLst/>
                <a:gdLst/>
                <a:ahLst/>
                <a:cxnLst/>
                <a:rect l="l" t="t" r="r" b="b"/>
                <a:pathLst>
                  <a:path w="15192" h="30371" extrusionOk="0">
                    <a:moveTo>
                      <a:pt x="14898" y="470"/>
                    </a:moveTo>
                    <a:cubicBezTo>
                      <a:pt x="14960" y="846"/>
                      <a:pt x="14999" y="1232"/>
                      <a:pt x="14912" y="1601"/>
                    </a:cubicBezTo>
                    <a:cubicBezTo>
                      <a:pt x="14800" y="1937"/>
                      <a:pt x="14660" y="2259"/>
                      <a:pt x="14478" y="2567"/>
                    </a:cubicBezTo>
                    <a:cubicBezTo>
                      <a:pt x="14114" y="3308"/>
                      <a:pt x="14156" y="4134"/>
                      <a:pt x="14100" y="4931"/>
                    </a:cubicBezTo>
                    <a:cubicBezTo>
                      <a:pt x="14072" y="5365"/>
                      <a:pt x="13989" y="5799"/>
                      <a:pt x="13835" y="6191"/>
                    </a:cubicBezTo>
                    <a:cubicBezTo>
                      <a:pt x="13751" y="6387"/>
                      <a:pt x="13653" y="6569"/>
                      <a:pt x="13443" y="6597"/>
                    </a:cubicBezTo>
                    <a:cubicBezTo>
                      <a:pt x="12981" y="6667"/>
                      <a:pt x="12547" y="6569"/>
                      <a:pt x="12155" y="6849"/>
                    </a:cubicBezTo>
                    <a:cubicBezTo>
                      <a:pt x="11386" y="7380"/>
                      <a:pt x="11428" y="8556"/>
                      <a:pt x="11330" y="9367"/>
                    </a:cubicBezTo>
                    <a:cubicBezTo>
                      <a:pt x="11288" y="9829"/>
                      <a:pt x="11232" y="10333"/>
                      <a:pt x="10994" y="10739"/>
                    </a:cubicBezTo>
                    <a:cubicBezTo>
                      <a:pt x="10826" y="11046"/>
                      <a:pt x="10560" y="11144"/>
                      <a:pt x="10224" y="11186"/>
                    </a:cubicBezTo>
                    <a:cubicBezTo>
                      <a:pt x="9986" y="11200"/>
                      <a:pt x="9721" y="11214"/>
                      <a:pt x="9525" y="11368"/>
                    </a:cubicBezTo>
                    <a:cubicBezTo>
                      <a:pt x="9077" y="11718"/>
                      <a:pt x="9161" y="12488"/>
                      <a:pt x="9049" y="12978"/>
                    </a:cubicBezTo>
                    <a:cubicBezTo>
                      <a:pt x="8979" y="13299"/>
                      <a:pt x="8797" y="13565"/>
                      <a:pt x="8531" y="13747"/>
                    </a:cubicBezTo>
                    <a:cubicBezTo>
                      <a:pt x="8293" y="13915"/>
                      <a:pt x="8097" y="14125"/>
                      <a:pt x="7971" y="14391"/>
                    </a:cubicBezTo>
                    <a:cubicBezTo>
                      <a:pt x="7734" y="14979"/>
                      <a:pt x="7790" y="15678"/>
                      <a:pt x="7859" y="16308"/>
                    </a:cubicBezTo>
                    <a:cubicBezTo>
                      <a:pt x="7957" y="16910"/>
                      <a:pt x="8013" y="17525"/>
                      <a:pt x="8027" y="18141"/>
                    </a:cubicBezTo>
                    <a:cubicBezTo>
                      <a:pt x="8013" y="18575"/>
                      <a:pt x="7985" y="19135"/>
                      <a:pt x="7692" y="19470"/>
                    </a:cubicBezTo>
                    <a:cubicBezTo>
                      <a:pt x="7581" y="19594"/>
                      <a:pt x="7450" y="19641"/>
                      <a:pt x="7311" y="19641"/>
                    </a:cubicBezTo>
                    <a:cubicBezTo>
                      <a:pt x="6993" y="19641"/>
                      <a:pt x="6634" y="19393"/>
                      <a:pt x="6390" y="19247"/>
                    </a:cubicBezTo>
                    <a:cubicBezTo>
                      <a:pt x="6285" y="19183"/>
                      <a:pt x="6189" y="19150"/>
                      <a:pt x="6104" y="19150"/>
                    </a:cubicBezTo>
                    <a:cubicBezTo>
                      <a:pt x="5962" y="19150"/>
                      <a:pt x="5848" y="19242"/>
                      <a:pt x="5760" y="19442"/>
                    </a:cubicBezTo>
                    <a:cubicBezTo>
                      <a:pt x="5509" y="20044"/>
                      <a:pt x="5481" y="20702"/>
                      <a:pt x="5327" y="21346"/>
                    </a:cubicBezTo>
                    <a:cubicBezTo>
                      <a:pt x="5257" y="21709"/>
                      <a:pt x="5061" y="22031"/>
                      <a:pt x="4781" y="22255"/>
                    </a:cubicBezTo>
                    <a:cubicBezTo>
                      <a:pt x="4557" y="22409"/>
                      <a:pt x="4277" y="22465"/>
                      <a:pt x="4081" y="22661"/>
                    </a:cubicBezTo>
                    <a:cubicBezTo>
                      <a:pt x="3815" y="22913"/>
                      <a:pt x="3773" y="23277"/>
                      <a:pt x="3731" y="23613"/>
                    </a:cubicBezTo>
                    <a:cubicBezTo>
                      <a:pt x="3675" y="24032"/>
                      <a:pt x="3634" y="24452"/>
                      <a:pt x="3550" y="24858"/>
                    </a:cubicBezTo>
                    <a:cubicBezTo>
                      <a:pt x="3522" y="25012"/>
                      <a:pt x="3452" y="25572"/>
                      <a:pt x="3200" y="25586"/>
                    </a:cubicBezTo>
                    <a:cubicBezTo>
                      <a:pt x="3060" y="25586"/>
                      <a:pt x="2920" y="25376"/>
                      <a:pt x="2850" y="25278"/>
                    </a:cubicBezTo>
                    <a:cubicBezTo>
                      <a:pt x="2829" y="25236"/>
                      <a:pt x="2790" y="25215"/>
                      <a:pt x="2752" y="25215"/>
                    </a:cubicBezTo>
                    <a:cubicBezTo>
                      <a:pt x="2713" y="25215"/>
                      <a:pt x="2675" y="25236"/>
                      <a:pt x="2654" y="25278"/>
                    </a:cubicBezTo>
                    <a:cubicBezTo>
                      <a:pt x="2056" y="26120"/>
                      <a:pt x="2922" y="27331"/>
                      <a:pt x="2206" y="28092"/>
                    </a:cubicBezTo>
                    <a:lnTo>
                      <a:pt x="2206" y="28092"/>
                    </a:lnTo>
                    <a:cubicBezTo>
                      <a:pt x="2139" y="28044"/>
                      <a:pt x="2063" y="28005"/>
                      <a:pt x="1984" y="28005"/>
                    </a:cubicBezTo>
                    <a:cubicBezTo>
                      <a:pt x="1946" y="28005"/>
                      <a:pt x="1908" y="28014"/>
                      <a:pt x="1870" y="28034"/>
                    </a:cubicBezTo>
                    <a:cubicBezTo>
                      <a:pt x="1730" y="28104"/>
                      <a:pt x="1730" y="28258"/>
                      <a:pt x="1716" y="28384"/>
                    </a:cubicBezTo>
                    <a:cubicBezTo>
                      <a:pt x="1702" y="28748"/>
                      <a:pt x="1814" y="29112"/>
                      <a:pt x="1856" y="29476"/>
                    </a:cubicBezTo>
                    <a:cubicBezTo>
                      <a:pt x="1884" y="29672"/>
                      <a:pt x="1940" y="30021"/>
                      <a:pt x="1702" y="30119"/>
                    </a:cubicBezTo>
                    <a:cubicBezTo>
                      <a:pt x="1642" y="30134"/>
                      <a:pt x="1581" y="30141"/>
                      <a:pt x="1520" y="30141"/>
                    </a:cubicBezTo>
                    <a:cubicBezTo>
                      <a:pt x="1341" y="30141"/>
                      <a:pt x="1166" y="30080"/>
                      <a:pt x="1031" y="29965"/>
                    </a:cubicBezTo>
                    <a:cubicBezTo>
                      <a:pt x="681" y="29672"/>
                      <a:pt x="541" y="29168"/>
                      <a:pt x="457" y="28734"/>
                    </a:cubicBezTo>
                    <a:cubicBezTo>
                      <a:pt x="359" y="28258"/>
                      <a:pt x="303" y="27769"/>
                      <a:pt x="275" y="27279"/>
                    </a:cubicBezTo>
                    <a:cubicBezTo>
                      <a:pt x="272" y="27270"/>
                      <a:pt x="269" y="27261"/>
                      <a:pt x="265" y="27253"/>
                    </a:cubicBezTo>
                    <a:lnTo>
                      <a:pt x="265" y="27253"/>
                    </a:lnTo>
                    <a:lnTo>
                      <a:pt x="625" y="26607"/>
                    </a:lnTo>
                    <a:lnTo>
                      <a:pt x="1702" y="24634"/>
                    </a:lnTo>
                    <a:lnTo>
                      <a:pt x="3284" y="21709"/>
                    </a:lnTo>
                    <a:lnTo>
                      <a:pt x="5229" y="18155"/>
                    </a:lnTo>
                    <a:lnTo>
                      <a:pt x="7370" y="14237"/>
                    </a:lnTo>
                    <a:lnTo>
                      <a:pt x="9511" y="10291"/>
                    </a:lnTo>
                    <a:lnTo>
                      <a:pt x="11512" y="6625"/>
                    </a:lnTo>
                    <a:lnTo>
                      <a:pt x="13219" y="3518"/>
                    </a:lnTo>
                    <a:lnTo>
                      <a:pt x="14450" y="1293"/>
                    </a:lnTo>
                    <a:lnTo>
                      <a:pt x="14828" y="593"/>
                    </a:lnTo>
                    <a:cubicBezTo>
                      <a:pt x="14852" y="551"/>
                      <a:pt x="14875" y="510"/>
                      <a:pt x="14898" y="470"/>
                    </a:cubicBezTo>
                    <a:close/>
                    <a:moveTo>
                      <a:pt x="14934" y="1"/>
                    </a:moveTo>
                    <a:cubicBezTo>
                      <a:pt x="14896" y="1"/>
                      <a:pt x="14860" y="20"/>
                      <a:pt x="14842" y="62"/>
                    </a:cubicBezTo>
                    <a:lnTo>
                      <a:pt x="14450" y="789"/>
                    </a:lnTo>
                    <a:lnTo>
                      <a:pt x="13373" y="2776"/>
                    </a:lnTo>
                    <a:lnTo>
                      <a:pt x="11778" y="5687"/>
                    </a:lnTo>
                    <a:lnTo>
                      <a:pt x="9833" y="9255"/>
                    </a:lnTo>
                    <a:lnTo>
                      <a:pt x="7706" y="13173"/>
                    </a:lnTo>
                    <a:lnTo>
                      <a:pt x="5565" y="17106"/>
                    </a:lnTo>
                    <a:lnTo>
                      <a:pt x="3550" y="20772"/>
                    </a:lnTo>
                    <a:lnTo>
                      <a:pt x="1856" y="23892"/>
                    </a:lnTo>
                    <a:lnTo>
                      <a:pt x="625" y="26117"/>
                    </a:lnTo>
                    <a:cubicBezTo>
                      <a:pt x="443" y="26467"/>
                      <a:pt x="233" y="26817"/>
                      <a:pt x="51" y="27167"/>
                    </a:cubicBezTo>
                    <a:lnTo>
                      <a:pt x="23" y="27223"/>
                    </a:lnTo>
                    <a:cubicBezTo>
                      <a:pt x="0" y="27264"/>
                      <a:pt x="6" y="27304"/>
                      <a:pt x="27" y="27335"/>
                    </a:cubicBezTo>
                    <a:lnTo>
                      <a:pt x="27" y="27335"/>
                    </a:lnTo>
                    <a:cubicBezTo>
                      <a:pt x="94" y="28180"/>
                      <a:pt x="116" y="29207"/>
                      <a:pt x="653" y="29909"/>
                    </a:cubicBezTo>
                    <a:cubicBezTo>
                      <a:pt x="848" y="30169"/>
                      <a:pt x="1168" y="30371"/>
                      <a:pt x="1498" y="30371"/>
                    </a:cubicBezTo>
                    <a:cubicBezTo>
                      <a:pt x="1594" y="30371"/>
                      <a:pt x="1691" y="30353"/>
                      <a:pt x="1786" y="30315"/>
                    </a:cubicBezTo>
                    <a:cubicBezTo>
                      <a:pt x="2206" y="30147"/>
                      <a:pt x="2080" y="29560"/>
                      <a:pt x="2024" y="29210"/>
                    </a:cubicBezTo>
                    <a:cubicBezTo>
                      <a:pt x="1996" y="29000"/>
                      <a:pt x="1954" y="28790"/>
                      <a:pt x="1940" y="28580"/>
                    </a:cubicBezTo>
                    <a:cubicBezTo>
                      <a:pt x="1912" y="28468"/>
                      <a:pt x="1912" y="28370"/>
                      <a:pt x="1940" y="28272"/>
                    </a:cubicBezTo>
                    <a:cubicBezTo>
                      <a:pt x="1955" y="28247"/>
                      <a:pt x="1971" y="28236"/>
                      <a:pt x="1988" y="28236"/>
                    </a:cubicBezTo>
                    <a:cubicBezTo>
                      <a:pt x="2020" y="28236"/>
                      <a:pt x="2060" y="28270"/>
                      <a:pt x="2122" y="28314"/>
                    </a:cubicBezTo>
                    <a:cubicBezTo>
                      <a:pt x="2143" y="28335"/>
                      <a:pt x="2171" y="28346"/>
                      <a:pt x="2199" y="28346"/>
                    </a:cubicBezTo>
                    <a:cubicBezTo>
                      <a:pt x="2227" y="28346"/>
                      <a:pt x="2255" y="28335"/>
                      <a:pt x="2276" y="28314"/>
                    </a:cubicBezTo>
                    <a:cubicBezTo>
                      <a:pt x="2682" y="27950"/>
                      <a:pt x="2752" y="27461"/>
                      <a:pt x="2710" y="26957"/>
                    </a:cubicBezTo>
                    <a:cubicBezTo>
                      <a:pt x="2672" y="26495"/>
                      <a:pt x="2557" y="25977"/>
                      <a:pt x="2762" y="25542"/>
                    </a:cubicBezTo>
                    <a:lnTo>
                      <a:pt x="2762" y="25542"/>
                    </a:lnTo>
                    <a:cubicBezTo>
                      <a:pt x="2881" y="25679"/>
                      <a:pt x="3036" y="25811"/>
                      <a:pt x="3201" y="25811"/>
                    </a:cubicBezTo>
                    <a:cubicBezTo>
                      <a:pt x="3260" y="25811"/>
                      <a:pt x="3321" y="25794"/>
                      <a:pt x="3382" y="25753"/>
                    </a:cubicBezTo>
                    <a:cubicBezTo>
                      <a:pt x="3648" y="25572"/>
                      <a:pt x="3717" y="25152"/>
                      <a:pt x="3773" y="24872"/>
                    </a:cubicBezTo>
                    <a:cubicBezTo>
                      <a:pt x="3857" y="24452"/>
                      <a:pt x="3885" y="24032"/>
                      <a:pt x="3941" y="23613"/>
                    </a:cubicBezTo>
                    <a:cubicBezTo>
                      <a:pt x="3955" y="23445"/>
                      <a:pt x="3983" y="23291"/>
                      <a:pt x="4039" y="23137"/>
                    </a:cubicBezTo>
                    <a:cubicBezTo>
                      <a:pt x="4109" y="22899"/>
                      <a:pt x="4291" y="22731"/>
                      <a:pt x="4529" y="22647"/>
                    </a:cubicBezTo>
                    <a:cubicBezTo>
                      <a:pt x="4823" y="22521"/>
                      <a:pt x="5075" y="22325"/>
                      <a:pt x="5271" y="22059"/>
                    </a:cubicBezTo>
                    <a:cubicBezTo>
                      <a:pt x="5439" y="21765"/>
                      <a:pt x="5551" y="21458"/>
                      <a:pt x="5593" y="21122"/>
                    </a:cubicBezTo>
                    <a:cubicBezTo>
                      <a:pt x="5649" y="20786"/>
                      <a:pt x="5677" y="20436"/>
                      <a:pt x="5760" y="20100"/>
                    </a:cubicBezTo>
                    <a:cubicBezTo>
                      <a:pt x="5802" y="19946"/>
                      <a:pt x="5844" y="19792"/>
                      <a:pt x="5900" y="19638"/>
                    </a:cubicBezTo>
                    <a:cubicBezTo>
                      <a:pt x="5928" y="19582"/>
                      <a:pt x="5970" y="19415"/>
                      <a:pt x="6026" y="19373"/>
                    </a:cubicBezTo>
                    <a:cubicBezTo>
                      <a:pt x="6034" y="19369"/>
                      <a:pt x="6043" y="19368"/>
                      <a:pt x="6053" y="19368"/>
                    </a:cubicBezTo>
                    <a:cubicBezTo>
                      <a:pt x="6134" y="19368"/>
                      <a:pt x="6286" y="19463"/>
                      <a:pt x="6348" y="19512"/>
                    </a:cubicBezTo>
                    <a:cubicBezTo>
                      <a:pt x="6558" y="19652"/>
                      <a:pt x="6796" y="19764"/>
                      <a:pt x="7048" y="19834"/>
                    </a:cubicBezTo>
                    <a:cubicBezTo>
                      <a:pt x="7125" y="19853"/>
                      <a:pt x="7199" y="19862"/>
                      <a:pt x="7269" y="19862"/>
                    </a:cubicBezTo>
                    <a:cubicBezTo>
                      <a:pt x="7625" y="19862"/>
                      <a:pt x="7901" y="19636"/>
                      <a:pt x="8041" y="19275"/>
                    </a:cubicBezTo>
                    <a:cubicBezTo>
                      <a:pt x="8489" y="18197"/>
                      <a:pt x="8097" y="16924"/>
                      <a:pt x="8027" y="15818"/>
                    </a:cubicBezTo>
                    <a:cubicBezTo>
                      <a:pt x="7999" y="15454"/>
                      <a:pt x="8013" y="15105"/>
                      <a:pt x="8083" y="14755"/>
                    </a:cubicBezTo>
                    <a:cubicBezTo>
                      <a:pt x="8139" y="14433"/>
                      <a:pt x="8321" y="14167"/>
                      <a:pt x="8573" y="13985"/>
                    </a:cubicBezTo>
                    <a:cubicBezTo>
                      <a:pt x="8839" y="13803"/>
                      <a:pt x="9049" y="13579"/>
                      <a:pt x="9175" y="13299"/>
                    </a:cubicBezTo>
                    <a:cubicBezTo>
                      <a:pt x="9273" y="13006"/>
                      <a:pt x="9315" y="12712"/>
                      <a:pt x="9329" y="12418"/>
                    </a:cubicBezTo>
                    <a:cubicBezTo>
                      <a:pt x="9371" y="12138"/>
                      <a:pt x="9399" y="11718"/>
                      <a:pt x="9651" y="11536"/>
                    </a:cubicBezTo>
                    <a:cubicBezTo>
                      <a:pt x="9902" y="11340"/>
                      <a:pt x="10252" y="11424"/>
                      <a:pt x="10532" y="11354"/>
                    </a:cubicBezTo>
                    <a:cubicBezTo>
                      <a:pt x="11050" y="11228"/>
                      <a:pt x="11274" y="10753"/>
                      <a:pt x="11414" y="10277"/>
                    </a:cubicBezTo>
                    <a:cubicBezTo>
                      <a:pt x="11512" y="9773"/>
                      <a:pt x="11582" y="9269"/>
                      <a:pt x="11610" y="8780"/>
                    </a:cubicBezTo>
                    <a:cubicBezTo>
                      <a:pt x="11666" y="8304"/>
                      <a:pt x="11722" y="7772"/>
                      <a:pt x="11960" y="7366"/>
                    </a:cubicBezTo>
                    <a:cubicBezTo>
                      <a:pt x="12239" y="6904"/>
                      <a:pt x="12715" y="6849"/>
                      <a:pt x="13205" y="6835"/>
                    </a:cubicBezTo>
                    <a:cubicBezTo>
                      <a:pt x="13228" y="6836"/>
                      <a:pt x="13251" y="6837"/>
                      <a:pt x="13274" y="6837"/>
                    </a:cubicBezTo>
                    <a:cubicBezTo>
                      <a:pt x="13433" y="6837"/>
                      <a:pt x="13588" y="6796"/>
                      <a:pt x="13723" y="6723"/>
                    </a:cubicBezTo>
                    <a:cubicBezTo>
                      <a:pt x="13891" y="6569"/>
                      <a:pt x="14017" y="6373"/>
                      <a:pt x="14072" y="6163"/>
                    </a:cubicBezTo>
                    <a:cubicBezTo>
                      <a:pt x="14394" y="5295"/>
                      <a:pt x="14268" y="4372"/>
                      <a:pt x="14408" y="3490"/>
                    </a:cubicBezTo>
                    <a:cubicBezTo>
                      <a:pt x="14478" y="3098"/>
                      <a:pt x="14618" y="2720"/>
                      <a:pt x="14814" y="2371"/>
                    </a:cubicBezTo>
                    <a:cubicBezTo>
                      <a:pt x="14996" y="2077"/>
                      <a:pt x="15108" y="1755"/>
                      <a:pt x="15164" y="1419"/>
                    </a:cubicBezTo>
                    <a:cubicBezTo>
                      <a:pt x="15192" y="971"/>
                      <a:pt x="15150" y="524"/>
                      <a:pt x="15052" y="90"/>
                    </a:cubicBezTo>
                    <a:cubicBezTo>
                      <a:pt x="15036" y="34"/>
                      <a:pt x="14984" y="1"/>
                      <a:pt x="14934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2" name="Google Shape;782;p32"/>
              <p:cNvSpPr/>
              <p:nvPr/>
            </p:nvSpPr>
            <p:spPr>
              <a:xfrm>
                <a:off x="2730802" y="2850355"/>
                <a:ext cx="257643" cy="389885"/>
              </a:xfrm>
              <a:custGeom>
                <a:avLst/>
                <a:gdLst/>
                <a:ahLst/>
                <a:cxnLst/>
                <a:rect l="l" t="t" r="r" b="b"/>
                <a:pathLst>
                  <a:path w="5611" h="8491" extrusionOk="0">
                    <a:moveTo>
                      <a:pt x="4019" y="0"/>
                    </a:moveTo>
                    <a:cubicBezTo>
                      <a:pt x="3523" y="0"/>
                      <a:pt x="2849" y="187"/>
                      <a:pt x="1931" y="623"/>
                    </a:cubicBezTo>
                    <a:cubicBezTo>
                      <a:pt x="1931" y="623"/>
                      <a:pt x="1632" y="307"/>
                      <a:pt x="1337" y="307"/>
                    </a:cubicBezTo>
                    <a:cubicBezTo>
                      <a:pt x="1021" y="307"/>
                      <a:pt x="712" y="670"/>
                      <a:pt x="784" y="2176"/>
                    </a:cubicBezTo>
                    <a:cubicBezTo>
                      <a:pt x="850" y="3517"/>
                      <a:pt x="1100" y="3900"/>
                      <a:pt x="1363" y="3900"/>
                    </a:cubicBezTo>
                    <a:cubicBezTo>
                      <a:pt x="1712" y="3900"/>
                      <a:pt x="2085" y="3226"/>
                      <a:pt x="2085" y="3226"/>
                    </a:cubicBezTo>
                    <a:lnTo>
                      <a:pt x="2393" y="3688"/>
                    </a:lnTo>
                    <a:cubicBezTo>
                      <a:pt x="2393" y="3688"/>
                      <a:pt x="0" y="7242"/>
                      <a:pt x="2715" y="8306"/>
                    </a:cubicBezTo>
                    <a:cubicBezTo>
                      <a:pt x="3046" y="8433"/>
                      <a:pt x="3339" y="8491"/>
                      <a:pt x="3599" y="8491"/>
                    </a:cubicBezTo>
                    <a:cubicBezTo>
                      <a:pt x="5483" y="8491"/>
                      <a:pt x="5610" y="5433"/>
                      <a:pt x="5500" y="3478"/>
                    </a:cubicBezTo>
                    <a:cubicBezTo>
                      <a:pt x="5394" y="1795"/>
                      <a:pt x="5560" y="0"/>
                      <a:pt x="4019" y="0"/>
                    </a:cubicBezTo>
                    <a:close/>
                  </a:path>
                </a:pathLst>
              </a:custGeom>
              <a:solidFill>
                <a:srgbClr val="8C04EE"/>
              </a:solidFill>
              <a:ln w="5600" cap="flat" cmpd="sng">
                <a:solidFill>
                  <a:schemeClr val="dk1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3" name="Google Shape;783;p32"/>
              <p:cNvSpPr/>
              <p:nvPr/>
            </p:nvSpPr>
            <p:spPr>
              <a:xfrm>
                <a:off x="2819470" y="2878961"/>
                <a:ext cx="14189" cy="57213"/>
              </a:xfrm>
              <a:custGeom>
                <a:avLst/>
                <a:gdLst/>
                <a:ahLst/>
                <a:cxnLst/>
                <a:rect l="l" t="t" r="r" b="b"/>
                <a:pathLst>
                  <a:path w="309" h="1246" extrusionOk="0">
                    <a:moveTo>
                      <a:pt x="0" y="0"/>
                    </a:moveTo>
                    <a:lnTo>
                      <a:pt x="280" y="1246"/>
                    </a:lnTo>
                    <a:cubicBezTo>
                      <a:pt x="308" y="812"/>
                      <a:pt x="210" y="378"/>
                      <a:pt x="0" y="0"/>
                    </a:cubicBezTo>
                    <a:close/>
                  </a:path>
                </a:pathLst>
              </a:custGeom>
              <a:solidFill>
                <a:srgbClr val="8C04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4" name="Google Shape;784;p32"/>
              <p:cNvSpPr/>
              <p:nvPr/>
            </p:nvSpPr>
            <p:spPr>
              <a:xfrm>
                <a:off x="2819470" y="2878961"/>
                <a:ext cx="14189" cy="57213"/>
              </a:xfrm>
              <a:custGeom>
                <a:avLst/>
                <a:gdLst/>
                <a:ahLst/>
                <a:cxnLst/>
                <a:rect l="l" t="t" r="r" b="b"/>
                <a:pathLst>
                  <a:path w="309" h="1246" fill="none" extrusionOk="0">
                    <a:moveTo>
                      <a:pt x="0" y="0"/>
                    </a:moveTo>
                    <a:cubicBezTo>
                      <a:pt x="210" y="378"/>
                      <a:pt x="308" y="812"/>
                      <a:pt x="280" y="1246"/>
                    </a:cubicBezTo>
                  </a:path>
                </a:pathLst>
              </a:custGeom>
              <a:noFill/>
              <a:ln w="560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5" name="Google Shape;785;p32"/>
              <p:cNvSpPr/>
              <p:nvPr/>
            </p:nvSpPr>
            <p:spPr>
              <a:xfrm>
                <a:off x="2826541" y="2974699"/>
                <a:ext cx="5832" cy="23785"/>
              </a:xfrm>
              <a:custGeom>
                <a:avLst/>
                <a:gdLst/>
                <a:ahLst/>
                <a:cxnLst/>
                <a:rect l="l" t="t" r="r" b="b"/>
                <a:pathLst>
                  <a:path w="127" h="518" extrusionOk="0">
                    <a:moveTo>
                      <a:pt x="112" y="0"/>
                    </a:moveTo>
                    <a:lnTo>
                      <a:pt x="0" y="518"/>
                    </a:lnTo>
                    <a:cubicBezTo>
                      <a:pt x="84" y="364"/>
                      <a:pt x="126" y="182"/>
                      <a:pt x="112" y="0"/>
                    </a:cubicBezTo>
                    <a:close/>
                  </a:path>
                </a:pathLst>
              </a:custGeom>
              <a:solidFill>
                <a:srgbClr val="8C04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6" name="Google Shape;786;p32"/>
              <p:cNvSpPr/>
              <p:nvPr/>
            </p:nvSpPr>
            <p:spPr>
              <a:xfrm>
                <a:off x="2826541" y="2974699"/>
                <a:ext cx="5832" cy="23785"/>
              </a:xfrm>
              <a:custGeom>
                <a:avLst/>
                <a:gdLst/>
                <a:ahLst/>
                <a:cxnLst/>
                <a:rect l="l" t="t" r="r" b="b"/>
                <a:pathLst>
                  <a:path w="127" h="518" fill="none" extrusionOk="0">
                    <a:moveTo>
                      <a:pt x="112" y="0"/>
                    </a:moveTo>
                    <a:cubicBezTo>
                      <a:pt x="126" y="182"/>
                      <a:pt x="84" y="364"/>
                      <a:pt x="0" y="518"/>
                    </a:cubicBezTo>
                  </a:path>
                </a:pathLst>
              </a:custGeom>
              <a:noFill/>
              <a:ln w="560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7" name="Google Shape;787;p32"/>
              <p:cNvSpPr/>
              <p:nvPr/>
            </p:nvSpPr>
            <p:spPr>
              <a:xfrm>
                <a:off x="2840041" y="2969557"/>
                <a:ext cx="40499" cy="49499"/>
              </a:xfrm>
              <a:custGeom>
                <a:avLst/>
                <a:gdLst/>
                <a:ahLst/>
                <a:cxnLst/>
                <a:rect l="l" t="t" r="r" b="b"/>
                <a:pathLst>
                  <a:path w="882" h="1078" extrusionOk="0">
                    <a:moveTo>
                      <a:pt x="0" y="1078"/>
                    </a:moveTo>
                    <a:lnTo>
                      <a:pt x="882" y="0"/>
                    </a:lnTo>
                  </a:path>
                </a:pathLst>
              </a:custGeom>
              <a:solidFill>
                <a:srgbClr val="8C04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8" name="Google Shape;788;p32"/>
              <p:cNvSpPr/>
              <p:nvPr/>
            </p:nvSpPr>
            <p:spPr>
              <a:xfrm>
                <a:off x="2840041" y="2969557"/>
                <a:ext cx="40499" cy="50142"/>
              </a:xfrm>
              <a:custGeom>
                <a:avLst/>
                <a:gdLst/>
                <a:ahLst/>
                <a:cxnLst/>
                <a:rect l="l" t="t" r="r" b="b"/>
                <a:pathLst>
                  <a:path w="882" h="1092" extrusionOk="0">
                    <a:moveTo>
                      <a:pt x="868" y="0"/>
                    </a:moveTo>
                    <a:cubicBezTo>
                      <a:pt x="742" y="28"/>
                      <a:pt x="630" y="98"/>
                      <a:pt x="532" y="168"/>
                    </a:cubicBezTo>
                    <a:cubicBezTo>
                      <a:pt x="448" y="238"/>
                      <a:pt x="364" y="322"/>
                      <a:pt x="294" y="420"/>
                    </a:cubicBezTo>
                    <a:cubicBezTo>
                      <a:pt x="210" y="504"/>
                      <a:pt x="154" y="602"/>
                      <a:pt x="98" y="714"/>
                    </a:cubicBezTo>
                    <a:cubicBezTo>
                      <a:pt x="42" y="826"/>
                      <a:pt x="14" y="952"/>
                      <a:pt x="0" y="1078"/>
                    </a:cubicBezTo>
                    <a:lnTo>
                      <a:pt x="14" y="1092"/>
                    </a:lnTo>
                    <a:lnTo>
                      <a:pt x="462" y="560"/>
                    </a:lnTo>
                    <a:lnTo>
                      <a:pt x="882" y="14"/>
                    </a:lnTo>
                    <a:lnTo>
                      <a:pt x="868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89" name="Google Shape;789;p32"/>
              <p:cNvSpPr/>
              <p:nvPr/>
            </p:nvSpPr>
            <p:spPr>
              <a:xfrm>
                <a:off x="2840041" y="3011296"/>
                <a:ext cx="52713" cy="7760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169" extrusionOk="0">
                    <a:moveTo>
                      <a:pt x="0" y="169"/>
                    </a:moveTo>
                    <a:lnTo>
                      <a:pt x="1148" y="1"/>
                    </a:lnTo>
                  </a:path>
                </a:pathLst>
              </a:custGeom>
              <a:solidFill>
                <a:srgbClr val="8C04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0" name="Google Shape;790;p32"/>
              <p:cNvSpPr/>
              <p:nvPr/>
            </p:nvSpPr>
            <p:spPr>
              <a:xfrm>
                <a:off x="2840041" y="3005694"/>
                <a:ext cx="52713" cy="14005"/>
              </a:xfrm>
              <a:custGeom>
                <a:avLst/>
                <a:gdLst/>
                <a:ahLst/>
                <a:cxnLst/>
                <a:rect l="l" t="t" r="r" b="b"/>
                <a:pathLst>
                  <a:path w="1148" h="305" extrusionOk="0">
                    <a:moveTo>
                      <a:pt x="693" y="0"/>
                    </a:moveTo>
                    <a:cubicBezTo>
                      <a:pt x="644" y="0"/>
                      <a:pt x="595" y="4"/>
                      <a:pt x="546" y="11"/>
                    </a:cubicBezTo>
                    <a:cubicBezTo>
                      <a:pt x="448" y="25"/>
                      <a:pt x="364" y="53"/>
                      <a:pt x="266" y="95"/>
                    </a:cubicBezTo>
                    <a:cubicBezTo>
                      <a:pt x="168" y="137"/>
                      <a:pt x="84" y="207"/>
                      <a:pt x="14" y="291"/>
                    </a:cubicBezTo>
                    <a:lnTo>
                      <a:pt x="0" y="305"/>
                    </a:lnTo>
                    <a:lnTo>
                      <a:pt x="0" y="305"/>
                    </a:lnTo>
                    <a:lnTo>
                      <a:pt x="574" y="235"/>
                    </a:lnTo>
                    <a:lnTo>
                      <a:pt x="1148" y="137"/>
                    </a:lnTo>
                    <a:lnTo>
                      <a:pt x="1148" y="109"/>
                    </a:lnTo>
                    <a:cubicBezTo>
                      <a:pt x="1050" y="67"/>
                      <a:pt x="952" y="25"/>
                      <a:pt x="840" y="11"/>
                    </a:cubicBezTo>
                    <a:cubicBezTo>
                      <a:pt x="791" y="4"/>
                      <a:pt x="742" y="0"/>
                      <a:pt x="69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1" name="Google Shape;791;p32"/>
              <p:cNvSpPr/>
              <p:nvPr/>
            </p:nvSpPr>
            <p:spPr>
              <a:xfrm>
                <a:off x="2818184" y="3159104"/>
                <a:ext cx="102855" cy="51841"/>
              </a:xfrm>
              <a:custGeom>
                <a:avLst/>
                <a:gdLst/>
                <a:ahLst/>
                <a:cxnLst/>
                <a:rect l="l" t="t" r="r" b="b"/>
                <a:pathLst>
                  <a:path w="2240" h="1129" extrusionOk="0">
                    <a:moveTo>
                      <a:pt x="1" y="0"/>
                    </a:moveTo>
                    <a:lnTo>
                      <a:pt x="1" y="0"/>
                    </a:lnTo>
                    <a:cubicBezTo>
                      <a:pt x="1" y="0"/>
                      <a:pt x="408" y="1128"/>
                      <a:pt x="1611" y="1128"/>
                    </a:cubicBezTo>
                    <a:cubicBezTo>
                      <a:pt x="1800" y="1128"/>
                      <a:pt x="2009" y="1101"/>
                      <a:pt x="2239" y="1036"/>
                    </a:cubicBez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8C04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2" name="Google Shape;792;p32"/>
              <p:cNvSpPr/>
              <p:nvPr/>
            </p:nvSpPr>
            <p:spPr>
              <a:xfrm>
                <a:off x="2817541" y="3159104"/>
                <a:ext cx="103498" cy="52070"/>
              </a:xfrm>
              <a:custGeom>
                <a:avLst/>
                <a:gdLst/>
                <a:ahLst/>
                <a:cxnLst/>
                <a:rect l="l" t="t" r="r" b="b"/>
                <a:pathLst>
                  <a:path w="2254" h="1134" extrusionOk="0">
                    <a:moveTo>
                      <a:pt x="1" y="0"/>
                    </a:moveTo>
                    <a:cubicBezTo>
                      <a:pt x="84" y="210"/>
                      <a:pt x="210" y="406"/>
                      <a:pt x="364" y="588"/>
                    </a:cubicBezTo>
                    <a:cubicBezTo>
                      <a:pt x="518" y="756"/>
                      <a:pt x="700" y="896"/>
                      <a:pt x="910" y="994"/>
                    </a:cubicBezTo>
                    <a:cubicBezTo>
                      <a:pt x="1120" y="1078"/>
                      <a:pt x="1344" y="1134"/>
                      <a:pt x="1582" y="1134"/>
                    </a:cubicBezTo>
                    <a:cubicBezTo>
                      <a:pt x="1694" y="1134"/>
                      <a:pt x="1806" y="1120"/>
                      <a:pt x="1918" y="1106"/>
                    </a:cubicBezTo>
                    <a:cubicBezTo>
                      <a:pt x="2030" y="1092"/>
                      <a:pt x="2141" y="1064"/>
                      <a:pt x="2253" y="1036"/>
                    </a:cubicBezTo>
                    <a:lnTo>
                      <a:pt x="2253" y="1022"/>
                    </a:lnTo>
                    <a:cubicBezTo>
                      <a:pt x="2127" y="994"/>
                      <a:pt x="2016" y="1008"/>
                      <a:pt x="1904" y="994"/>
                    </a:cubicBezTo>
                    <a:lnTo>
                      <a:pt x="1736" y="980"/>
                    </a:lnTo>
                    <a:lnTo>
                      <a:pt x="1652" y="980"/>
                    </a:lnTo>
                    <a:lnTo>
                      <a:pt x="1582" y="966"/>
                    </a:lnTo>
                    <a:lnTo>
                      <a:pt x="1428" y="938"/>
                    </a:lnTo>
                    <a:lnTo>
                      <a:pt x="1274" y="896"/>
                    </a:lnTo>
                    <a:cubicBezTo>
                      <a:pt x="1232" y="882"/>
                      <a:pt x="1190" y="868"/>
                      <a:pt x="1134" y="854"/>
                    </a:cubicBezTo>
                    <a:cubicBezTo>
                      <a:pt x="1092" y="840"/>
                      <a:pt x="1050" y="826"/>
                      <a:pt x="994" y="798"/>
                    </a:cubicBezTo>
                    <a:cubicBezTo>
                      <a:pt x="812" y="714"/>
                      <a:pt x="644" y="602"/>
                      <a:pt x="490" y="462"/>
                    </a:cubicBezTo>
                    <a:cubicBezTo>
                      <a:pt x="420" y="392"/>
                      <a:pt x="336" y="336"/>
                      <a:pt x="252" y="252"/>
                    </a:cubicBezTo>
                    <a:cubicBezTo>
                      <a:pt x="168" y="168"/>
                      <a:pt x="98" y="84"/>
                      <a:pt x="29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3" name="Google Shape;793;p32"/>
              <p:cNvSpPr/>
              <p:nvPr/>
            </p:nvSpPr>
            <p:spPr>
              <a:xfrm>
                <a:off x="2351062" y="2600104"/>
                <a:ext cx="481812" cy="381299"/>
              </a:xfrm>
              <a:custGeom>
                <a:avLst/>
                <a:gdLst/>
                <a:ahLst/>
                <a:cxnLst/>
                <a:rect l="l" t="t" r="r" b="b"/>
                <a:pathLst>
                  <a:path w="10493" h="8304" extrusionOk="0">
                    <a:moveTo>
                      <a:pt x="1106" y="0"/>
                    </a:moveTo>
                    <a:cubicBezTo>
                      <a:pt x="742" y="644"/>
                      <a:pt x="364" y="1287"/>
                      <a:pt x="0" y="1931"/>
                    </a:cubicBezTo>
                    <a:cubicBezTo>
                      <a:pt x="546" y="3904"/>
                      <a:pt x="1204" y="5905"/>
                      <a:pt x="3037" y="7039"/>
                    </a:cubicBezTo>
                    <a:cubicBezTo>
                      <a:pt x="4686" y="8074"/>
                      <a:pt x="6697" y="8304"/>
                      <a:pt x="8611" y="8304"/>
                    </a:cubicBezTo>
                    <a:cubicBezTo>
                      <a:pt x="8792" y="8304"/>
                      <a:pt x="8973" y="8302"/>
                      <a:pt x="9152" y="8298"/>
                    </a:cubicBezTo>
                    <a:cubicBezTo>
                      <a:pt x="10319" y="8256"/>
                      <a:pt x="10493" y="6451"/>
                      <a:pt x="9333" y="6451"/>
                    </a:cubicBezTo>
                    <a:cubicBezTo>
                      <a:pt x="9324" y="6451"/>
                      <a:pt x="9315" y="6451"/>
                      <a:pt x="9306" y="6451"/>
                    </a:cubicBezTo>
                    <a:cubicBezTo>
                      <a:pt x="9049" y="6458"/>
                      <a:pt x="8787" y="6462"/>
                      <a:pt x="8524" y="6462"/>
                    </a:cubicBezTo>
                    <a:cubicBezTo>
                      <a:pt x="7082" y="6462"/>
                      <a:pt x="5576" y="6328"/>
                      <a:pt x="4310" y="5653"/>
                    </a:cubicBezTo>
                    <a:cubicBezTo>
                      <a:pt x="2421" y="4646"/>
                      <a:pt x="2057" y="2449"/>
                      <a:pt x="1540" y="574"/>
                    </a:cubicBezTo>
                    <a:cubicBezTo>
                      <a:pt x="1484" y="336"/>
                      <a:pt x="1330" y="126"/>
                      <a:pt x="1106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4" name="Google Shape;794;p32"/>
              <p:cNvSpPr/>
              <p:nvPr/>
            </p:nvSpPr>
            <p:spPr>
              <a:xfrm>
                <a:off x="2255966" y="1741813"/>
                <a:ext cx="158737" cy="408574"/>
              </a:xfrm>
              <a:custGeom>
                <a:avLst/>
                <a:gdLst/>
                <a:ahLst/>
                <a:cxnLst/>
                <a:rect l="l" t="t" r="r" b="b"/>
                <a:pathLst>
                  <a:path w="3457" h="8898" extrusionOk="0">
                    <a:moveTo>
                      <a:pt x="2062" y="0"/>
                    </a:moveTo>
                    <a:cubicBezTo>
                      <a:pt x="2003" y="0"/>
                      <a:pt x="1941" y="4"/>
                      <a:pt x="1875" y="11"/>
                    </a:cubicBezTo>
                    <a:cubicBezTo>
                      <a:pt x="1120" y="95"/>
                      <a:pt x="770" y="711"/>
                      <a:pt x="658" y="1368"/>
                    </a:cubicBezTo>
                    <a:cubicBezTo>
                      <a:pt x="560" y="1956"/>
                      <a:pt x="812" y="2376"/>
                      <a:pt x="840" y="2922"/>
                    </a:cubicBezTo>
                    <a:cubicBezTo>
                      <a:pt x="868" y="3467"/>
                      <a:pt x="294" y="3901"/>
                      <a:pt x="154" y="4419"/>
                    </a:cubicBezTo>
                    <a:cubicBezTo>
                      <a:pt x="0" y="5021"/>
                      <a:pt x="154" y="5510"/>
                      <a:pt x="322" y="6098"/>
                    </a:cubicBezTo>
                    <a:cubicBezTo>
                      <a:pt x="476" y="6686"/>
                      <a:pt x="196" y="7092"/>
                      <a:pt x="266" y="7651"/>
                    </a:cubicBezTo>
                    <a:cubicBezTo>
                      <a:pt x="332" y="8262"/>
                      <a:pt x="898" y="8898"/>
                      <a:pt x="1502" y="8898"/>
                    </a:cubicBezTo>
                    <a:cubicBezTo>
                      <a:pt x="1674" y="8898"/>
                      <a:pt x="1848" y="8846"/>
                      <a:pt x="2015" y="8729"/>
                    </a:cubicBezTo>
                    <a:cubicBezTo>
                      <a:pt x="2855" y="8113"/>
                      <a:pt x="2491" y="7246"/>
                      <a:pt x="2617" y="6406"/>
                    </a:cubicBezTo>
                    <a:cubicBezTo>
                      <a:pt x="2743" y="5566"/>
                      <a:pt x="3457" y="5091"/>
                      <a:pt x="3191" y="4167"/>
                    </a:cubicBezTo>
                    <a:cubicBezTo>
                      <a:pt x="3079" y="3803"/>
                      <a:pt x="2925" y="3495"/>
                      <a:pt x="2883" y="3118"/>
                    </a:cubicBezTo>
                    <a:cubicBezTo>
                      <a:pt x="2827" y="2502"/>
                      <a:pt x="3163" y="1970"/>
                      <a:pt x="3163" y="1354"/>
                    </a:cubicBezTo>
                    <a:cubicBezTo>
                      <a:pt x="3163" y="726"/>
                      <a:pt x="2918" y="0"/>
                      <a:pt x="2062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5" name="Google Shape;795;p32"/>
              <p:cNvSpPr/>
              <p:nvPr/>
            </p:nvSpPr>
            <p:spPr>
              <a:xfrm>
                <a:off x="2254037" y="1735890"/>
                <a:ext cx="156165" cy="419456"/>
              </a:xfrm>
              <a:custGeom>
                <a:avLst/>
                <a:gdLst/>
                <a:ahLst/>
                <a:cxnLst/>
                <a:rect l="l" t="t" r="r" b="b"/>
                <a:pathLst>
                  <a:path w="3401" h="9135" extrusionOk="0">
                    <a:moveTo>
                      <a:pt x="2084" y="235"/>
                    </a:moveTo>
                    <a:cubicBezTo>
                      <a:pt x="2320" y="235"/>
                      <a:pt x="2551" y="320"/>
                      <a:pt x="2729" y="476"/>
                    </a:cubicBezTo>
                    <a:cubicBezTo>
                      <a:pt x="2911" y="658"/>
                      <a:pt x="3009" y="882"/>
                      <a:pt x="3051" y="1134"/>
                    </a:cubicBezTo>
                    <a:cubicBezTo>
                      <a:pt x="3163" y="1819"/>
                      <a:pt x="2771" y="2435"/>
                      <a:pt x="2799" y="3121"/>
                    </a:cubicBezTo>
                    <a:cubicBezTo>
                      <a:pt x="2813" y="3820"/>
                      <a:pt x="3317" y="4422"/>
                      <a:pt x="3079" y="5136"/>
                    </a:cubicBezTo>
                    <a:cubicBezTo>
                      <a:pt x="2981" y="5416"/>
                      <a:pt x="2827" y="5667"/>
                      <a:pt x="2701" y="5933"/>
                    </a:cubicBezTo>
                    <a:cubicBezTo>
                      <a:pt x="2589" y="6199"/>
                      <a:pt x="2519" y="6479"/>
                      <a:pt x="2505" y="6759"/>
                    </a:cubicBezTo>
                    <a:cubicBezTo>
                      <a:pt x="2463" y="7361"/>
                      <a:pt x="2631" y="8074"/>
                      <a:pt x="2183" y="8564"/>
                    </a:cubicBezTo>
                    <a:cubicBezTo>
                      <a:pt x="2024" y="8777"/>
                      <a:pt x="1767" y="8893"/>
                      <a:pt x="1499" y="8893"/>
                    </a:cubicBezTo>
                    <a:cubicBezTo>
                      <a:pt x="1415" y="8893"/>
                      <a:pt x="1329" y="8881"/>
                      <a:pt x="1246" y="8858"/>
                    </a:cubicBezTo>
                    <a:cubicBezTo>
                      <a:pt x="938" y="8732"/>
                      <a:pt x="686" y="8494"/>
                      <a:pt x="546" y="8186"/>
                    </a:cubicBezTo>
                    <a:cubicBezTo>
                      <a:pt x="210" y="7542"/>
                      <a:pt x="630" y="6857"/>
                      <a:pt x="462" y="6185"/>
                    </a:cubicBezTo>
                    <a:cubicBezTo>
                      <a:pt x="364" y="5779"/>
                      <a:pt x="224" y="5402"/>
                      <a:pt x="238" y="4968"/>
                    </a:cubicBezTo>
                    <a:cubicBezTo>
                      <a:pt x="266" y="4604"/>
                      <a:pt x="406" y="4254"/>
                      <a:pt x="630" y="3960"/>
                    </a:cubicBezTo>
                    <a:cubicBezTo>
                      <a:pt x="826" y="3708"/>
                      <a:pt x="952" y="3414"/>
                      <a:pt x="980" y="3107"/>
                    </a:cubicBezTo>
                    <a:cubicBezTo>
                      <a:pt x="994" y="2701"/>
                      <a:pt x="826" y="2323"/>
                      <a:pt x="784" y="1945"/>
                    </a:cubicBezTo>
                    <a:cubicBezTo>
                      <a:pt x="714" y="1204"/>
                      <a:pt x="1106" y="350"/>
                      <a:pt x="1903" y="252"/>
                    </a:cubicBezTo>
                    <a:cubicBezTo>
                      <a:pt x="1915" y="251"/>
                      <a:pt x="1925" y="249"/>
                      <a:pt x="1935" y="247"/>
                    </a:cubicBezTo>
                    <a:lnTo>
                      <a:pt x="1935" y="247"/>
                    </a:lnTo>
                    <a:cubicBezTo>
                      <a:pt x="1984" y="239"/>
                      <a:pt x="2034" y="235"/>
                      <a:pt x="2084" y="235"/>
                    </a:cubicBezTo>
                    <a:close/>
                    <a:moveTo>
                      <a:pt x="2080" y="1"/>
                    </a:moveTo>
                    <a:cubicBezTo>
                      <a:pt x="2022" y="1"/>
                      <a:pt x="1963" y="5"/>
                      <a:pt x="1903" y="14"/>
                    </a:cubicBezTo>
                    <a:cubicBezTo>
                      <a:pt x="1876" y="17"/>
                      <a:pt x="1853" y="26"/>
                      <a:pt x="1836" y="40"/>
                    </a:cubicBezTo>
                    <a:lnTo>
                      <a:pt x="1836" y="40"/>
                    </a:lnTo>
                    <a:cubicBezTo>
                      <a:pt x="1212" y="152"/>
                      <a:pt x="818" y="614"/>
                      <a:pt x="644" y="1218"/>
                    </a:cubicBezTo>
                    <a:cubicBezTo>
                      <a:pt x="546" y="1581"/>
                      <a:pt x="546" y="1959"/>
                      <a:pt x="630" y="2323"/>
                    </a:cubicBezTo>
                    <a:cubicBezTo>
                      <a:pt x="728" y="2743"/>
                      <a:pt x="854" y="3135"/>
                      <a:pt x="630" y="3540"/>
                    </a:cubicBezTo>
                    <a:cubicBezTo>
                      <a:pt x="462" y="3848"/>
                      <a:pt x="224" y="4114"/>
                      <a:pt x="112" y="4464"/>
                    </a:cubicBezTo>
                    <a:cubicBezTo>
                      <a:pt x="0" y="4842"/>
                      <a:pt x="0" y="5262"/>
                      <a:pt x="98" y="5653"/>
                    </a:cubicBezTo>
                    <a:cubicBezTo>
                      <a:pt x="140" y="5877"/>
                      <a:pt x="224" y="6101"/>
                      <a:pt x="266" y="6339"/>
                    </a:cubicBezTo>
                    <a:cubicBezTo>
                      <a:pt x="308" y="6563"/>
                      <a:pt x="308" y="6787"/>
                      <a:pt x="252" y="7011"/>
                    </a:cubicBezTo>
                    <a:cubicBezTo>
                      <a:pt x="154" y="7361"/>
                      <a:pt x="154" y="7738"/>
                      <a:pt x="252" y="8088"/>
                    </a:cubicBezTo>
                    <a:cubicBezTo>
                      <a:pt x="433" y="8618"/>
                      <a:pt x="935" y="9135"/>
                      <a:pt x="1507" y="9135"/>
                    </a:cubicBezTo>
                    <a:cubicBezTo>
                      <a:pt x="1554" y="9135"/>
                      <a:pt x="1603" y="9131"/>
                      <a:pt x="1652" y="9124"/>
                    </a:cubicBezTo>
                    <a:cubicBezTo>
                      <a:pt x="2351" y="9026"/>
                      <a:pt x="2701" y="8326"/>
                      <a:pt x="2729" y="7696"/>
                    </a:cubicBezTo>
                    <a:cubicBezTo>
                      <a:pt x="2743" y="7347"/>
                      <a:pt x="2701" y="6997"/>
                      <a:pt x="2743" y="6647"/>
                    </a:cubicBezTo>
                    <a:cubicBezTo>
                      <a:pt x="2799" y="6283"/>
                      <a:pt x="2925" y="5933"/>
                      <a:pt x="3107" y="5625"/>
                    </a:cubicBezTo>
                    <a:cubicBezTo>
                      <a:pt x="3261" y="5360"/>
                      <a:pt x="3359" y="5052"/>
                      <a:pt x="3387" y="4758"/>
                    </a:cubicBezTo>
                    <a:cubicBezTo>
                      <a:pt x="3401" y="4352"/>
                      <a:pt x="3233" y="4002"/>
                      <a:pt x="3121" y="3624"/>
                    </a:cubicBezTo>
                    <a:cubicBezTo>
                      <a:pt x="2953" y="3107"/>
                      <a:pt x="3079" y="2659"/>
                      <a:pt x="3205" y="2141"/>
                    </a:cubicBezTo>
                    <a:cubicBezTo>
                      <a:pt x="3303" y="1777"/>
                      <a:pt x="3331" y="1399"/>
                      <a:pt x="3261" y="1022"/>
                    </a:cubicBezTo>
                    <a:cubicBezTo>
                      <a:pt x="3172" y="436"/>
                      <a:pt x="2666" y="1"/>
                      <a:pt x="2080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6" name="Google Shape;796;p32"/>
              <p:cNvSpPr/>
              <p:nvPr/>
            </p:nvSpPr>
            <p:spPr>
              <a:xfrm>
                <a:off x="2314419" y="1742456"/>
                <a:ext cx="100284" cy="407977"/>
              </a:xfrm>
              <a:custGeom>
                <a:avLst/>
                <a:gdLst/>
                <a:ahLst/>
                <a:cxnLst/>
                <a:rect l="l" t="t" r="r" b="b"/>
                <a:pathLst>
                  <a:path w="2184" h="8885" extrusionOk="0">
                    <a:moveTo>
                      <a:pt x="790" y="0"/>
                    </a:moveTo>
                    <a:cubicBezTo>
                      <a:pt x="730" y="0"/>
                      <a:pt x="668" y="4"/>
                      <a:pt x="602" y="11"/>
                    </a:cubicBezTo>
                    <a:lnTo>
                      <a:pt x="575" y="11"/>
                    </a:lnTo>
                    <a:cubicBezTo>
                      <a:pt x="1246" y="123"/>
                      <a:pt x="1456" y="781"/>
                      <a:pt x="1456" y="1326"/>
                    </a:cubicBezTo>
                    <a:cubicBezTo>
                      <a:pt x="1456" y="1942"/>
                      <a:pt x="1120" y="2488"/>
                      <a:pt x="1190" y="3090"/>
                    </a:cubicBezTo>
                    <a:cubicBezTo>
                      <a:pt x="1218" y="3481"/>
                      <a:pt x="1372" y="3775"/>
                      <a:pt x="1484" y="4139"/>
                    </a:cubicBezTo>
                    <a:cubicBezTo>
                      <a:pt x="1750" y="5077"/>
                      <a:pt x="1036" y="5566"/>
                      <a:pt x="910" y="6392"/>
                    </a:cubicBezTo>
                    <a:cubicBezTo>
                      <a:pt x="784" y="7232"/>
                      <a:pt x="1162" y="8099"/>
                      <a:pt x="309" y="8701"/>
                    </a:cubicBezTo>
                    <a:cubicBezTo>
                      <a:pt x="211" y="8771"/>
                      <a:pt x="113" y="8827"/>
                      <a:pt x="1" y="8855"/>
                    </a:cubicBezTo>
                    <a:cubicBezTo>
                      <a:pt x="73" y="8875"/>
                      <a:pt x="148" y="8885"/>
                      <a:pt x="222" y="8885"/>
                    </a:cubicBezTo>
                    <a:cubicBezTo>
                      <a:pt x="407" y="8885"/>
                      <a:pt x="593" y="8825"/>
                      <a:pt x="742" y="8715"/>
                    </a:cubicBezTo>
                    <a:cubicBezTo>
                      <a:pt x="1582" y="8099"/>
                      <a:pt x="1218" y="7232"/>
                      <a:pt x="1344" y="6392"/>
                    </a:cubicBezTo>
                    <a:cubicBezTo>
                      <a:pt x="1470" y="5566"/>
                      <a:pt x="2184" y="5077"/>
                      <a:pt x="1918" y="4153"/>
                    </a:cubicBezTo>
                    <a:cubicBezTo>
                      <a:pt x="1806" y="3803"/>
                      <a:pt x="1652" y="3495"/>
                      <a:pt x="1610" y="3104"/>
                    </a:cubicBezTo>
                    <a:cubicBezTo>
                      <a:pt x="1554" y="2488"/>
                      <a:pt x="1890" y="1956"/>
                      <a:pt x="1890" y="1340"/>
                    </a:cubicBezTo>
                    <a:cubicBezTo>
                      <a:pt x="1890" y="725"/>
                      <a:pt x="1645" y="0"/>
                      <a:pt x="7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7" name="Google Shape;797;p32"/>
              <p:cNvSpPr/>
              <p:nvPr/>
            </p:nvSpPr>
            <p:spPr>
              <a:xfrm>
                <a:off x="2306705" y="1735981"/>
                <a:ext cx="107998" cy="418859"/>
              </a:xfrm>
              <a:custGeom>
                <a:avLst/>
                <a:gdLst/>
                <a:ahLst/>
                <a:cxnLst/>
                <a:rect l="l" t="t" r="r" b="b"/>
                <a:pathLst>
                  <a:path w="2352" h="9122" extrusionOk="0">
                    <a:moveTo>
                      <a:pt x="1307" y="306"/>
                    </a:moveTo>
                    <a:cubicBezTo>
                      <a:pt x="1615" y="435"/>
                      <a:pt x="1830" y="728"/>
                      <a:pt x="1904" y="1090"/>
                    </a:cubicBezTo>
                    <a:cubicBezTo>
                      <a:pt x="2030" y="1733"/>
                      <a:pt x="1708" y="2321"/>
                      <a:pt x="1652" y="2951"/>
                    </a:cubicBezTo>
                    <a:cubicBezTo>
                      <a:pt x="1652" y="3301"/>
                      <a:pt x="1708" y="3650"/>
                      <a:pt x="1848" y="3972"/>
                    </a:cubicBezTo>
                    <a:cubicBezTo>
                      <a:pt x="1988" y="4266"/>
                      <a:pt x="2030" y="4602"/>
                      <a:pt x="2002" y="4924"/>
                    </a:cubicBezTo>
                    <a:cubicBezTo>
                      <a:pt x="1890" y="5483"/>
                      <a:pt x="1484" y="5931"/>
                      <a:pt x="1386" y="6505"/>
                    </a:cubicBezTo>
                    <a:cubicBezTo>
                      <a:pt x="1384" y="6524"/>
                      <a:pt x="1387" y="6542"/>
                      <a:pt x="1393" y="6557"/>
                    </a:cubicBezTo>
                    <a:lnTo>
                      <a:pt x="1393" y="6557"/>
                    </a:lnTo>
                    <a:cubicBezTo>
                      <a:pt x="1337" y="6989"/>
                      <a:pt x="1412" y="7433"/>
                      <a:pt x="1358" y="7876"/>
                    </a:cubicBezTo>
                    <a:cubicBezTo>
                      <a:pt x="1307" y="8285"/>
                      <a:pt x="1040" y="8708"/>
                      <a:pt x="660" y="8853"/>
                    </a:cubicBezTo>
                    <a:lnTo>
                      <a:pt x="660" y="8853"/>
                    </a:lnTo>
                    <a:cubicBezTo>
                      <a:pt x="995" y="8557"/>
                      <a:pt x="1152" y="8094"/>
                      <a:pt x="1162" y="7638"/>
                    </a:cubicBezTo>
                    <a:cubicBezTo>
                      <a:pt x="1162" y="7303"/>
                      <a:pt x="1148" y="6981"/>
                      <a:pt x="1162" y="6645"/>
                    </a:cubicBezTo>
                    <a:cubicBezTo>
                      <a:pt x="1218" y="6309"/>
                      <a:pt x="1344" y="5973"/>
                      <a:pt x="1512" y="5679"/>
                    </a:cubicBezTo>
                    <a:cubicBezTo>
                      <a:pt x="1666" y="5427"/>
                      <a:pt x="1764" y="5148"/>
                      <a:pt x="1806" y="4854"/>
                    </a:cubicBezTo>
                    <a:cubicBezTo>
                      <a:pt x="1820" y="4504"/>
                      <a:pt x="1750" y="4154"/>
                      <a:pt x="1610" y="3832"/>
                    </a:cubicBezTo>
                    <a:cubicBezTo>
                      <a:pt x="1456" y="3440"/>
                      <a:pt x="1428" y="3007"/>
                      <a:pt x="1512" y="2587"/>
                    </a:cubicBezTo>
                    <a:cubicBezTo>
                      <a:pt x="1638" y="2223"/>
                      <a:pt x="1708" y="1845"/>
                      <a:pt x="1736" y="1467"/>
                    </a:cubicBezTo>
                    <a:cubicBezTo>
                      <a:pt x="1736" y="1029"/>
                      <a:pt x="1606" y="585"/>
                      <a:pt x="1307" y="306"/>
                    </a:cubicBezTo>
                    <a:close/>
                    <a:moveTo>
                      <a:pt x="949" y="0"/>
                    </a:moveTo>
                    <a:cubicBezTo>
                      <a:pt x="866" y="0"/>
                      <a:pt x="783" y="9"/>
                      <a:pt x="701" y="26"/>
                    </a:cubicBezTo>
                    <a:cubicBezTo>
                      <a:pt x="589" y="54"/>
                      <a:pt x="589" y="222"/>
                      <a:pt x="701" y="250"/>
                    </a:cubicBezTo>
                    <a:cubicBezTo>
                      <a:pt x="1330" y="376"/>
                      <a:pt x="1526" y="1006"/>
                      <a:pt x="1498" y="1579"/>
                    </a:cubicBezTo>
                    <a:cubicBezTo>
                      <a:pt x="1442" y="1929"/>
                      <a:pt x="1372" y="2279"/>
                      <a:pt x="1274" y="2629"/>
                    </a:cubicBezTo>
                    <a:cubicBezTo>
                      <a:pt x="1190" y="2951"/>
                      <a:pt x="1204" y="3287"/>
                      <a:pt x="1302" y="3622"/>
                    </a:cubicBezTo>
                    <a:cubicBezTo>
                      <a:pt x="1386" y="3944"/>
                      <a:pt x="1568" y="4280"/>
                      <a:pt x="1582" y="4630"/>
                    </a:cubicBezTo>
                    <a:cubicBezTo>
                      <a:pt x="1582" y="4910"/>
                      <a:pt x="1498" y="5204"/>
                      <a:pt x="1358" y="5455"/>
                    </a:cubicBezTo>
                    <a:cubicBezTo>
                      <a:pt x="1232" y="5693"/>
                      <a:pt x="1120" y="5945"/>
                      <a:pt x="1022" y="6197"/>
                    </a:cubicBezTo>
                    <a:cubicBezTo>
                      <a:pt x="938" y="6463"/>
                      <a:pt x="910" y="6743"/>
                      <a:pt x="924" y="7023"/>
                    </a:cubicBezTo>
                    <a:cubicBezTo>
                      <a:pt x="924" y="7722"/>
                      <a:pt x="966" y="8632"/>
                      <a:pt x="113" y="8870"/>
                    </a:cubicBezTo>
                    <a:cubicBezTo>
                      <a:pt x="1" y="8912"/>
                      <a:pt x="1" y="9066"/>
                      <a:pt x="113" y="9094"/>
                    </a:cubicBezTo>
                    <a:cubicBezTo>
                      <a:pt x="194" y="9113"/>
                      <a:pt x="274" y="9122"/>
                      <a:pt x="353" y="9122"/>
                    </a:cubicBezTo>
                    <a:cubicBezTo>
                      <a:pt x="859" y="9122"/>
                      <a:pt x="1303" y="8752"/>
                      <a:pt x="1484" y="8268"/>
                    </a:cubicBezTo>
                    <a:cubicBezTo>
                      <a:pt x="1676" y="7721"/>
                      <a:pt x="1533" y="7147"/>
                      <a:pt x="1605" y="6586"/>
                    </a:cubicBezTo>
                    <a:lnTo>
                      <a:pt x="1605" y="6586"/>
                    </a:lnTo>
                    <a:cubicBezTo>
                      <a:pt x="1607" y="6579"/>
                      <a:pt x="1609" y="6570"/>
                      <a:pt x="1610" y="6561"/>
                    </a:cubicBezTo>
                    <a:cubicBezTo>
                      <a:pt x="1694" y="6071"/>
                      <a:pt x="2002" y="5665"/>
                      <a:pt x="2170" y="5204"/>
                    </a:cubicBezTo>
                    <a:cubicBezTo>
                      <a:pt x="2352" y="4644"/>
                      <a:pt x="2142" y="4182"/>
                      <a:pt x="1974" y="3636"/>
                    </a:cubicBezTo>
                    <a:cubicBezTo>
                      <a:pt x="1876" y="3315"/>
                      <a:pt x="1862" y="2965"/>
                      <a:pt x="1946" y="2629"/>
                    </a:cubicBezTo>
                    <a:cubicBezTo>
                      <a:pt x="2002" y="2335"/>
                      <a:pt x="2100" y="2055"/>
                      <a:pt x="2142" y="1761"/>
                    </a:cubicBezTo>
                    <a:cubicBezTo>
                      <a:pt x="2226" y="1327"/>
                      <a:pt x="2142" y="894"/>
                      <a:pt x="1918" y="516"/>
                    </a:cubicBezTo>
                    <a:cubicBezTo>
                      <a:pt x="1699" y="182"/>
                      <a:pt x="1330" y="0"/>
                      <a:pt x="94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8" name="Google Shape;798;p32"/>
              <p:cNvSpPr/>
              <p:nvPr/>
            </p:nvSpPr>
            <p:spPr>
              <a:xfrm>
                <a:off x="1964892" y="1739884"/>
                <a:ext cx="158737" cy="408574"/>
              </a:xfrm>
              <a:custGeom>
                <a:avLst/>
                <a:gdLst/>
                <a:ahLst/>
                <a:cxnLst/>
                <a:rect l="l" t="t" r="r" b="b"/>
                <a:pathLst>
                  <a:path w="3457" h="8898" extrusionOk="0">
                    <a:moveTo>
                      <a:pt x="2063" y="0"/>
                    </a:moveTo>
                    <a:cubicBezTo>
                      <a:pt x="2003" y="0"/>
                      <a:pt x="1941" y="4"/>
                      <a:pt x="1876" y="11"/>
                    </a:cubicBezTo>
                    <a:cubicBezTo>
                      <a:pt x="1120" y="95"/>
                      <a:pt x="770" y="711"/>
                      <a:pt x="658" y="1368"/>
                    </a:cubicBezTo>
                    <a:cubicBezTo>
                      <a:pt x="560" y="1956"/>
                      <a:pt x="812" y="2376"/>
                      <a:pt x="840" y="2922"/>
                    </a:cubicBezTo>
                    <a:cubicBezTo>
                      <a:pt x="868" y="3467"/>
                      <a:pt x="308" y="3901"/>
                      <a:pt x="168" y="4419"/>
                    </a:cubicBezTo>
                    <a:cubicBezTo>
                      <a:pt x="0" y="5021"/>
                      <a:pt x="168" y="5510"/>
                      <a:pt x="322" y="6098"/>
                    </a:cubicBezTo>
                    <a:cubicBezTo>
                      <a:pt x="476" y="6686"/>
                      <a:pt x="196" y="7092"/>
                      <a:pt x="266" y="7651"/>
                    </a:cubicBezTo>
                    <a:cubicBezTo>
                      <a:pt x="332" y="8262"/>
                      <a:pt x="898" y="8898"/>
                      <a:pt x="1502" y="8898"/>
                    </a:cubicBezTo>
                    <a:cubicBezTo>
                      <a:pt x="1674" y="8898"/>
                      <a:pt x="1848" y="8846"/>
                      <a:pt x="2015" y="8729"/>
                    </a:cubicBezTo>
                    <a:cubicBezTo>
                      <a:pt x="2855" y="8113"/>
                      <a:pt x="2491" y="7246"/>
                      <a:pt x="2617" y="6406"/>
                    </a:cubicBezTo>
                    <a:cubicBezTo>
                      <a:pt x="2743" y="5566"/>
                      <a:pt x="3457" y="5091"/>
                      <a:pt x="3191" y="4167"/>
                    </a:cubicBezTo>
                    <a:cubicBezTo>
                      <a:pt x="3079" y="3803"/>
                      <a:pt x="2925" y="3495"/>
                      <a:pt x="2883" y="3118"/>
                    </a:cubicBezTo>
                    <a:cubicBezTo>
                      <a:pt x="2827" y="2502"/>
                      <a:pt x="3163" y="1970"/>
                      <a:pt x="3163" y="1354"/>
                    </a:cubicBezTo>
                    <a:cubicBezTo>
                      <a:pt x="3163" y="726"/>
                      <a:pt x="2918" y="0"/>
                      <a:pt x="206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799" name="Google Shape;799;p32"/>
              <p:cNvSpPr/>
              <p:nvPr/>
            </p:nvSpPr>
            <p:spPr>
              <a:xfrm>
                <a:off x="1962964" y="1733961"/>
                <a:ext cx="156165" cy="420007"/>
              </a:xfrm>
              <a:custGeom>
                <a:avLst/>
                <a:gdLst/>
                <a:ahLst/>
                <a:cxnLst/>
                <a:rect l="l" t="t" r="r" b="b"/>
                <a:pathLst>
                  <a:path w="3401" h="9147" extrusionOk="0">
                    <a:moveTo>
                      <a:pt x="2090" y="235"/>
                    </a:moveTo>
                    <a:cubicBezTo>
                      <a:pt x="2333" y="235"/>
                      <a:pt x="2567" y="322"/>
                      <a:pt x="2757" y="490"/>
                    </a:cubicBezTo>
                    <a:cubicBezTo>
                      <a:pt x="2925" y="658"/>
                      <a:pt x="3037" y="896"/>
                      <a:pt x="3079" y="1134"/>
                    </a:cubicBezTo>
                    <a:cubicBezTo>
                      <a:pt x="3191" y="1833"/>
                      <a:pt x="2799" y="2449"/>
                      <a:pt x="2813" y="3121"/>
                    </a:cubicBezTo>
                    <a:cubicBezTo>
                      <a:pt x="2841" y="3820"/>
                      <a:pt x="3345" y="4422"/>
                      <a:pt x="3107" y="5136"/>
                    </a:cubicBezTo>
                    <a:cubicBezTo>
                      <a:pt x="3009" y="5416"/>
                      <a:pt x="2841" y="5681"/>
                      <a:pt x="2729" y="5947"/>
                    </a:cubicBezTo>
                    <a:cubicBezTo>
                      <a:pt x="2603" y="6213"/>
                      <a:pt x="2547" y="6493"/>
                      <a:pt x="2533" y="6773"/>
                    </a:cubicBezTo>
                    <a:cubicBezTo>
                      <a:pt x="2491" y="7375"/>
                      <a:pt x="2659" y="8074"/>
                      <a:pt x="2211" y="8564"/>
                    </a:cubicBezTo>
                    <a:cubicBezTo>
                      <a:pt x="2045" y="8783"/>
                      <a:pt x="1801" y="8901"/>
                      <a:pt x="1543" y="8901"/>
                    </a:cubicBezTo>
                    <a:cubicBezTo>
                      <a:pt x="1454" y="8901"/>
                      <a:pt x="1363" y="8887"/>
                      <a:pt x="1274" y="8858"/>
                    </a:cubicBezTo>
                    <a:cubicBezTo>
                      <a:pt x="966" y="8732"/>
                      <a:pt x="714" y="8494"/>
                      <a:pt x="560" y="8200"/>
                    </a:cubicBezTo>
                    <a:cubicBezTo>
                      <a:pt x="238" y="7557"/>
                      <a:pt x="658" y="6871"/>
                      <a:pt x="490" y="6199"/>
                    </a:cubicBezTo>
                    <a:cubicBezTo>
                      <a:pt x="392" y="5793"/>
                      <a:pt x="252" y="5402"/>
                      <a:pt x="266" y="4982"/>
                    </a:cubicBezTo>
                    <a:cubicBezTo>
                      <a:pt x="294" y="4618"/>
                      <a:pt x="434" y="4268"/>
                      <a:pt x="658" y="3974"/>
                    </a:cubicBezTo>
                    <a:cubicBezTo>
                      <a:pt x="854" y="3722"/>
                      <a:pt x="980" y="3428"/>
                      <a:pt x="1008" y="3107"/>
                    </a:cubicBezTo>
                    <a:cubicBezTo>
                      <a:pt x="1008" y="2715"/>
                      <a:pt x="854" y="2337"/>
                      <a:pt x="812" y="1945"/>
                    </a:cubicBezTo>
                    <a:cubicBezTo>
                      <a:pt x="742" y="1204"/>
                      <a:pt x="1134" y="378"/>
                      <a:pt x="1932" y="252"/>
                    </a:cubicBezTo>
                    <a:cubicBezTo>
                      <a:pt x="1943" y="251"/>
                      <a:pt x="1954" y="247"/>
                      <a:pt x="1964" y="243"/>
                    </a:cubicBezTo>
                    <a:lnTo>
                      <a:pt x="1964" y="243"/>
                    </a:lnTo>
                    <a:cubicBezTo>
                      <a:pt x="2006" y="238"/>
                      <a:pt x="2048" y="235"/>
                      <a:pt x="2090" y="235"/>
                    </a:cubicBezTo>
                    <a:close/>
                    <a:moveTo>
                      <a:pt x="2077" y="1"/>
                    </a:moveTo>
                    <a:cubicBezTo>
                      <a:pt x="2019" y="1"/>
                      <a:pt x="1962" y="5"/>
                      <a:pt x="1904" y="14"/>
                    </a:cubicBezTo>
                    <a:cubicBezTo>
                      <a:pt x="1876" y="17"/>
                      <a:pt x="1853" y="26"/>
                      <a:pt x="1836" y="40"/>
                    </a:cubicBezTo>
                    <a:lnTo>
                      <a:pt x="1836" y="40"/>
                    </a:lnTo>
                    <a:cubicBezTo>
                      <a:pt x="1212" y="152"/>
                      <a:pt x="819" y="614"/>
                      <a:pt x="644" y="1218"/>
                    </a:cubicBezTo>
                    <a:cubicBezTo>
                      <a:pt x="546" y="1581"/>
                      <a:pt x="546" y="1959"/>
                      <a:pt x="630" y="2323"/>
                    </a:cubicBezTo>
                    <a:cubicBezTo>
                      <a:pt x="728" y="2743"/>
                      <a:pt x="868" y="3135"/>
                      <a:pt x="630" y="3540"/>
                    </a:cubicBezTo>
                    <a:cubicBezTo>
                      <a:pt x="462" y="3862"/>
                      <a:pt x="224" y="4128"/>
                      <a:pt x="112" y="4464"/>
                    </a:cubicBezTo>
                    <a:cubicBezTo>
                      <a:pt x="0" y="4842"/>
                      <a:pt x="0" y="5262"/>
                      <a:pt x="98" y="5653"/>
                    </a:cubicBezTo>
                    <a:cubicBezTo>
                      <a:pt x="140" y="5877"/>
                      <a:pt x="224" y="6101"/>
                      <a:pt x="266" y="6339"/>
                    </a:cubicBezTo>
                    <a:cubicBezTo>
                      <a:pt x="308" y="6563"/>
                      <a:pt x="308" y="6787"/>
                      <a:pt x="252" y="7011"/>
                    </a:cubicBezTo>
                    <a:cubicBezTo>
                      <a:pt x="154" y="7361"/>
                      <a:pt x="154" y="7738"/>
                      <a:pt x="252" y="8088"/>
                    </a:cubicBezTo>
                    <a:cubicBezTo>
                      <a:pt x="435" y="8623"/>
                      <a:pt x="946" y="9146"/>
                      <a:pt x="1525" y="9146"/>
                    </a:cubicBezTo>
                    <a:cubicBezTo>
                      <a:pt x="1567" y="9146"/>
                      <a:pt x="1609" y="9143"/>
                      <a:pt x="1652" y="9138"/>
                    </a:cubicBezTo>
                    <a:cubicBezTo>
                      <a:pt x="2351" y="9040"/>
                      <a:pt x="2701" y="8326"/>
                      <a:pt x="2729" y="7696"/>
                    </a:cubicBezTo>
                    <a:cubicBezTo>
                      <a:pt x="2743" y="7347"/>
                      <a:pt x="2701" y="6997"/>
                      <a:pt x="2743" y="6647"/>
                    </a:cubicBezTo>
                    <a:cubicBezTo>
                      <a:pt x="2799" y="6283"/>
                      <a:pt x="2925" y="5947"/>
                      <a:pt x="3107" y="5625"/>
                    </a:cubicBezTo>
                    <a:cubicBezTo>
                      <a:pt x="3261" y="5360"/>
                      <a:pt x="3359" y="5066"/>
                      <a:pt x="3387" y="4758"/>
                    </a:cubicBezTo>
                    <a:cubicBezTo>
                      <a:pt x="3401" y="4352"/>
                      <a:pt x="3233" y="4002"/>
                      <a:pt x="3121" y="3638"/>
                    </a:cubicBezTo>
                    <a:cubicBezTo>
                      <a:pt x="2953" y="3107"/>
                      <a:pt x="3079" y="2659"/>
                      <a:pt x="3205" y="2141"/>
                    </a:cubicBezTo>
                    <a:cubicBezTo>
                      <a:pt x="3303" y="1777"/>
                      <a:pt x="3331" y="1399"/>
                      <a:pt x="3261" y="1022"/>
                    </a:cubicBezTo>
                    <a:cubicBezTo>
                      <a:pt x="3172" y="436"/>
                      <a:pt x="2654" y="1"/>
                      <a:pt x="2077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0" name="Google Shape;800;p32"/>
              <p:cNvSpPr/>
              <p:nvPr/>
            </p:nvSpPr>
            <p:spPr>
              <a:xfrm>
                <a:off x="2023346" y="1740527"/>
                <a:ext cx="100284" cy="407977"/>
              </a:xfrm>
              <a:custGeom>
                <a:avLst/>
                <a:gdLst/>
                <a:ahLst/>
                <a:cxnLst/>
                <a:rect l="l" t="t" r="r" b="b"/>
                <a:pathLst>
                  <a:path w="2184" h="8885" extrusionOk="0">
                    <a:moveTo>
                      <a:pt x="790" y="0"/>
                    </a:moveTo>
                    <a:cubicBezTo>
                      <a:pt x="730" y="0"/>
                      <a:pt x="668" y="4"/>
                      <a:pt x="603" y="11"/>
                    </a:cubicBezTo>
                    <a:lnTo>
                      <a:pt x="575" y="11"/>
                    </a:lnTo>
                    <a:cubicBezTo>
                      <a:pt x="1260" y="123"/>
                      <a:pt x="1456" y="781"/>
                      <a:pt x="1456" y="1326"/>
                    </a:cubicBezTo>
                    <a:cubicBezTo>
                      <a:pt x="1456" y="1942"/>
                      <a:pt x="1120" y="2488"/>
                      <a:pt x="1190" y="3090"/>
                    </a:cubicBezTo>
                    <a:cubicBezTo>
                      <a:pt x="1218" y="3481"/>
                      <a:pt x="1372" y="3775"/>
                      <a:pt x="1484" y="4139"/>
                    </a:cubicBezTo>
                    <a:cubicBezTo>
                      <a:pt x="1750" y="5077"/>
                      <a:pt x="1036" y="5538"/>
                      <a:pt x="910" y="6392"/>
                    </a:cubicBezTo>
                    <a:cubicBezTo>
                      <a:pt x="784" y="7232"/>
                      <a:pt x="1148" y="8099"/>
                      <a:pt x="309" y="8701"/>
                    </a:cubicBezTo>
                    <a:cubicBezTo>
                      <a:pt x="211" y="8771"/>
                      <a:pt x="113" y="8827"/>
                      <a:pt x="1" y="8855"/>
                    </a:cubicBezTo>
                    <a:cubicBezTo>
                      <a:pt x="73" y="8875"/>
                      <a:pt x="148" y="8885"/>
                      <a:pt x="222" y="8885"/>
                    </a:cubicBezTo>
                    <a:cubicBezTo>
                      <a:pt x="408" y="8885"/>
                      <a:pt x="593" y="8825"/>
                      <a:pt x="742" y="8715"/>
                    </a:cubicBezTo>
                    <a:cubicBezTo>
                      <a:pt x="1582" y="8099"/>
                      <a:pt x="1218" y="7232"/>
                      <a:pt x="1344" y="6392"/>
                    </a:cubicBezTo>
                    <a:cubicBezTo>
                      <a:pt x="1470" y="5566"/>
                      <a:pt x="2184" y="5077"/>
                      <a:pt x="1918" y="4153"/>
                    </a:cubicBezTo>
                    <a:cubicBezTo>
                      <a:pt x="1806" y="3803"/>
                      <a:pt x="1652" y="3495"/>
                      <a:pt x="1610" y="3104"/>
                    </a:cubicBezTo>
                    <a:cubicBezTo>
                      <a:pt x="1554" y="2488"/>
                      <a:pt x="1890" y="1956"/>
                      <a:pt x="1890" y="1340"/>
                    </a:cubicBezTo>
                    <a:cubicBezTo>
                      <a:pt x="1890" y="725"/>
                      <a:pt x="1645" y="0"/>
                      <a:pt x="79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1" name="Google Shape;801;p32"/>
              <p:cNvSpPr/>
              <p:nvPr/>
            </p:nvSpPr>
            <p:spPr>
              <a:xfrm>
                <a:off x="2016275" y="1734007"/>
                <a:ext cx="107355" cy="418905"/>
              </a:xfrm>
              <a:custGeom>
                <a:avLst/>
                <a:gdLst/>
                <a:ahLst/>
                <a:cxnLst/>
                <a:rect l="l" t="t" r="r" b="b"/>
                <a:pathLst>
                  <a:path w="2338" h="9123" extrusionOk="0">
                    <a:moveTo>
                      <a:pt x="1293" y="307"/>
                    </a:moveTo>
                    <a:cubicBezTo>
                      <a:pt x="1601" y="436"/>
                      <a:pt x="1816" y="729"/>
                      <a:pt x="1890" y="1091"/>
                    </a:cubicBezTo>
                    <a:cubicBezTo>
                      <a:pt x="2016" y="1734"/>
                      <a:pt x="1694" y="2322"/>
                      <a:pt x="1652" y="2952"/>
                    </a:cubicBezTo>
                    <a:cubicBezTo>
                      <a:pt x="1638" y="3302"/>
                      <a:pt x="1708" y="3651"/>
                      <a:pt x="1834" y="3973"/>
                    </a:cubicBezTo>
                    <a:cubicBezTo>
                      <a:pt x="1974" y="4267"/>
                      <a:pt x="2030" y="4603"/>
                      <a:pt x="1988" y="4925"/>
                    </a:cubicBezTo>
                    <a:cubicBezTo>
                      <a:pt x="1878" y="5477"/>
                      <a:pt x="1495" y="5920"/>
                      <a:pt x="1390" y="6482"/>
                    </a:cubicBezTo>
                    <a:lnTo>
                      <a:pt x="1390" y="6482"/>
                    </a:lnTo>
                    <a:cubicBezTo>
                      <a:pt x="1388" y="6489"/>
                      <a:pt x="1387" y="6497"/>
                      <a:pt x="1386" y="6506"/>
                    </a:cubicBezTo>
                    <a:cubicBezTo>
                      <a:pt x="1386" y="6506"/>
                      <a:pt x="1386" y="6506"/>
                      <a:pt x="1386" y="6506"/>
                    </a:cubicBezTo>
                    <a:lnTo>
                      <a:pt x="1386" y="6506"/>
                    </a:lnTo>
                    <a:cubicBezTo>
                      <a:pt x="1385" y="6513"/>
                      <a:pt x="1384" y="6519"/>
                      <a:pt x="1384" y="6525"/>
                    </a:cubicBezTo>
                    <a:lnTo>
                      <a:pt x="1384" y="6525"/>
                    </a:lnTo>
                    <a:cubicBezTo>
                      <a:pt x="1332" y="6967"/>
                      <a:pt x="1399" y="7422"/>
                      <a:pt x="1344" y="7877"/>
                    </a:cubicBezTo>
                    <a:cubicBezTo>
                      <a:pt x="1293" y="8289"/>
                      <a:pt x="1029" y="8716"/>
                      <a:pt x="642" y="8857"/>
                    </a:cubicBezTo>
                    <a:lnTo>
                      <a:pt x="642" y="8857"/>
                    </a:lnTo>
                    <a:cubicBezTo>
                      <a:pt x="981" y="8562"/>
                      <a:pt x="1142" y="8097"/>
                      <a:pt x="1162" y="7639"/>
                    </a:cubicBezTo>
                    <a:cubicBezTo>
                      <a:pt x="1162" y="7304"/>
                      <a:pt x="1134" y="6982"/>
                      <a:pt x="1162" y="6646"/>
                    </a:cubicBezTo>
                    <a:cubicBezTo>
                      <a:pt x="1218" y="6310"/>
                      <a:pt x="1330" y="5974"/>
                      <a:pt x="1512" y="5680"/>
                    </a:cubicBezTo>
                    <a:cubicBezTo>
                      <a:pt x="1652" y="5429"/>
                      <a:pt x="1750" y="5149"/>
                      <a:pt x="1792" y="4855"/>
                    </a:cubicBezTo>
                    <a:cubicBezTo>
                      <a:pt x="1806" y="4505"/>
                      <a:pt x="1750" y="4155"/>
                      <a:pt x="1610" y="3833"/>
                    </a:cubicBezTo>
                    <a:cubicBezTo>
                      <a:pt x="1442" y="3441"/>
                      <a:pt x="1414" y="3008"/>
                      <a:pt x="1512" y="2588"/>
                    </a:cubicBezTo>
                    <a:cubicBezTo>
                      <a:pt x="1624" y="2224"/>
                      <a:pt x="1694" y="1846"/>
                      <a:pt x="1722" y="1468"/>
                    </a:cubicBezTo>
                    <a:cubicBezTo>
                      <a:pt x="1722" y="1030"/>
                      <a:pt x="1592" y="586"/>
                      <a:pt x="1293" y="307"/>
                    </a:cubicBezTo>
                    <a:close/>
                    <a:moveTo>
                      <a:pt x="936" y="1"/>
                    </a:moveTo>
                    <a:cubicBezTo>
                      <a:pt x="853" y="1"/>
                      <a:pt x="769" y="10"/>
                      <a:pt x="687" y="27"/>
                    </a:cubicBezTo>
                    <a:cubicBezTo>
                      <a:pt x="575" y="55"/>
                      <a:pt x="575" y="223"/>
                      <a:pt x="687" y="251"/>
                    </a:cubicBezTo>
                    <a:cubicBezTo>
                      <a:pt x="1316" y="377"/>
                      <a:pt x="1512" y="993"/>
                      <a:pt x="1484" y="1566"/>
                    </a:cubicBezTo>
                    <a:cubicBezTo>
                      <a:pt x="1428" y="1930"/>
                      <a:pt x="1358" y="2280"/>
                      <a:pt x="1260" y="2616"/>
                    </a:cubicBezTo>
                    <a:cubicBezTo>
                      <a:pt x="1190" y="2952"/>
                      <a:pt x="1190" y="3288"/>
                      <a:pt x="1288" y="3623"/>
                    </a:cubicBezTo>
                    <a:cubicBezTo>
                      <a:pt x="1386" y="3945"/>
                      <a:pt x="1554" y="4281"/>
                      <a:pt x="1568" y="4631"/>
                    </a:cubicBezTo>
                    <a:cubicBezTo>
                      <a:pt x="1568" y="4911"/>
                      <a:pt x="1498" y="5205"/>
                      <a:pt x="1358" y="5457"/>
                    </a:cubicBezTo>
                    <a:cubicBezTo>
                      <a:pt x="1218" y="5694"/>
                      <a:pt x="1106" y="5946"/>
                      <a:pt x="1008" y="6198"/>
                    </a:cubicBezTo>
                    <a:cubicBezTo>
                      <a:pt x="938" y="6464"/>
                      <a:pt x="896" y="6744"/>
                      <a:pt x="910" y="7024"/>
                    </a:cubicBezTo>
                    <a:cubicBezTo>
                      <a:pt x="910" y="7723"/>
                      <a:pt x="952" y="8633"/>
                      <a:pt x="113" y="8871"/>
                    </a:cubicBezTo>
                    <a:cubicBezTo>
                      <a:pt x="1" y="8913"/>
                      <a:pt x="1" y="9067"/>
                      <a:pt x="113" y="9095"/>
                    </a:cubicBezTo>
                    <a:cubicBezTo>
                      <a:pt x="192" y="9114"/>
                      <a:pt x="271" y="9123"/>
                      <a:pt x="348" y="9123"/>
                    </a:cubicBezTo>
                    <a:cubicBezTo>
                      <a:pt x="845" y="9123"/>
                      <a:pt x="1289" y="8753"/>
                      <a:pt x="1470" y="8269"/>
                    </a:cubicBezTo>
                    <a:cubicBezTo>
                      <a:pt x="1673" y="7729"/>
                      <a:pt x="1524" y="7164"/>
                      <a:pt x="1588" y="6610"/>
                    </a:cubicBezTo>
                    <a:lnTo>
                      <a:pt x="1588" y="6610"/>
                    </a:lnTo>
                    <a:cubicBezTo>
                      <a:pt x="1598" y="6597"/>
                      <a:pt x="1606" y="6582"/>
                      <a:pt x="1610" y="6562"/>
                    </a:cubicBezTo>
                    <a:cubicBezTo>
                      <a:pt x="1694" y="6072"/>
                      <a:pt x="2002" y="5666"/>
                      <a:pt x="2156" y="5205"/>
                    </a:cubicBezTo>
                    <a:cubicBezTo>
                      <a:pt x="2338" y="4645"/>
                      <a:pt x="2128" y="4183"/>
                      <a:pt x="1974" y="3637"/>
                    </a:cubicBezTo>
                    <a:cubicBezTo>
                      <a:pt x="1862" y="3316"/>
                      <a:pt x="1848" y="2966"/>
                      <a:pt x="1932" y="2630"/>
                    </a:cubicBezTo>
                    <a:cubicBezTo>
                      <a:pt x="2002" y="2336"/>
                      <a:pt x="2086" y="2056"/>
                      <a:pt x="2128" y="1748"/>
                    </a:cubicBezTo>
                    <a:cubicBezTo>
                      <a:pt x="2212" y="1328"/>
                      <a:pt x="2128" y="881"/>
                      <a:pt x="1904" y="503"/>
                    </a:cubicBezTo>
                    <a:cubicBezTo>
                      <a:pt x="1686" y="181"/>
                      <a:pt x="1317" y="1"/>
                      <a:pt x="936" y="1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2" name="Google Shape;802;p32"/>
              <p:cNvSpPr/>
              <p:nvPr/>
            </p:nvSpPr>
            <p:spPr>
              <a:xfrm>
                <a:off x="2128911" y="2095057"/>
                <a:ext cx="63504" cy="53999"/>
              </a:xfrm>
              <a:custGeom>
                <a:avLst/>
                <a:gdLst/>
                <a:ahLst/>
                <a:cxnLst/>
                <a:rect l="l" t="t" r="r" b="b"/>
                <a:pathLst>
                  <a:path w="1383" h="1176" extrusionOk="0">
                    <a:moveTo>
                      <a:pt x="777" y="0"/>
                    </a:moveTo>
                    <a:cubicBezTo>
                      <a:pt x="271" y="0"/>
                      <a:pt x="1" y="620"/>
                      <a:pt x="361" y="994"/>
                    </a:cubicBezTo>
                    <a:cubicBezTo>
                      <a:pt x="486" y="1119"/>
                      <a:pt x="639" y="1175"/>
                      <a:pt x="788" y="1175"/>
                    </a:cubicBezTo>
                    <a:cubicBezTo>
                      <a:pt x="1088" y="1175"/>
                      <a:pt x="1373" y="948"/>
                      <a:pt x="1382" y="602"/>
                    </a:cubicBezTo>
                    <a:cubicBezTo>
                      <a:pt x="1382" y="266"/>
                      <a:pt x="1130" y="0"/>
                      <a:pt x="794" y="0"/>
                    </a:cubicBezTo>
                    <a:cubicBezTo>
                      <a:pt x="789" y="0"/>
                      <a:pt x="783" y="0"/>
                      <a:pt x="777" y="0"/>
                    </a:cubicBezTo>
                    <a:close/>
                  </a:path>
                </a:pathLst>
              </a:custGeom>
              <a:solidFill>
                <a:srgbClr val="FF5724"/>
              </a:solidFill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3" name="Google Shape;803;p32"/>
              <p:cNvSpPr/>
              <p:nvPr/>
            </p:nvSpPr>
            <p:spPr>
              <a:xfrm>
                <a:off x="1974857" y="2167193"/>
                <a:ext cx="400676" cy="133941"/>
              </a:xfrm>
              <a:custGeom>
                <a:avLst/>
                <a:gdLst/>
                <a:ahLst/>
                <a:cxnLst/>
                <a:rect l="l" t="t" r="r" b="b"/>
                <a:pathLst>
                  <a:path w="8726" h="2917" extrusionOk="0">
                    <a:moveTo>
                      <a:pt x="1755" y="0"/>
                    </a:moveTo>
                    <a:cubicBezTo>
                      <a:pt x="939" y="0"/>
                      <a:pt x="0" y="244"/>
                      <a:pt x="413" y="1270"/>
                    </a:cubicBezTo>
                    <a:cubicBezTo>
                      <a:pt x="777" y="2138"/>
                      <a:pt x="1924" y="2571"/>
                      <a:pt x="2764" y="2739"/>
                    </a:cubicBezTo>
                    <a:cubicBezTo>
                      <a:pt x="3289" y="2849"/>
                      <a:pt x="3917" y="2916"/>
                      <a:pt x="4568" y="2916"/>
                    </a:cubicBezTo>
                    <a:cubicBezTo>
                      <a:pt x="5738" y="2916"/>
                      <a:pt x="6979" y="2699"/>
                      <a:pt x="7816" y="2124"/>
                    </a:cubicBezTo>
                    <a:cubicBezTo>
                      <a:pt x="8375" y="1732"/>
                      <a:pt x="8725" y="920"/>
                      <a:pt x="8067" y="430"/>
                    </a:cubicBezTo>
                    <a:cubicBezTo>
                      <a:pt x="7659" y="124"/>
                      <a:pt x="7055" y="42"/>
                      <a:pt x="6459" y="42"/>
                    </a:cubicBezTo>
                    <a:cubicBezTo>
                      <a:pt x="5994" y="42"/>
                      <a:pt x="5533" y="92"/>
                      <a:pt x="5171" y="123"/>
                    </a:cubicBezTo>
                    <a:cubicBezTo>
                      <a:pt x="4831" y="148"/>
                      <a:pt x="4491" y="160"/>
                      <a:pt x="4152" y="160"/>
                    </a:cubicBezTo>
                    <a:cubicBezTo>
                      <a:pt x="3541" y="160"/>
                      <a:pt x="2933" y="120"/>
                      <a:pt x="2330" y="39"/>
                    </a:cubicBezTo>
                    <a:cubicBezTo>
                      <a:pt x="2163" y="16"/>
                      <a:pt x="1963" y="0"/>
                      <a:pt x="1755" y="0"/>
                    </a:cubicBezTo>
                    <a:close/>
                  </a:path>
                </a:pathLst>
              </a:custGeom>
              <a:solidFill>
                <a:srgbClr val="FF99DA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4" name="Google Shape;804;p32"/>
              <p:cNvSpPr/>
              <p:nvPr/>
            </p:nvSpPr>
            <p:spPr>
              <a:xfrm>
                <a:off x="2040060" y="2216509"/>
                <a:ext cx="266689" cy="39856"/>
              </a:xfrm>
              <a:custGeom>
                <a:avLst/>
                <a:gdLst/>
                <a:ahLst/>
                <a:cxnLst/>
                <a:rect l="l" t="t" r="r" b="b"/>
                <a:pathLst>
                  <a:path w="5808" h="868" fill="none" extrusionOk="0">
                    <a:moveTo>
                      <a:pt x="1" y="0"/>
                    </a:moveTo>
                    <a:cubicBezTo>
                      <a:pt x="1834" y="854"/>
                      <a:pt x="3961" y="868"/>
                      <a:pt x="5808" y="28"/>
                    </a:cubicBezTo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5" name="Google Shape;805;p32"/>
              <p:cNvSpPr/>
              <p:nvPr/>
            </p:nvSpPr>
            <p:spPr>
              <a:xfrm>
                <a:off x="2313134" y="1262250"/>
                <a:ext cx="46974" cy="73422"/>
              </a:xfrm>
              <a:custGeom>
                <a:avLst/>
                <a:gdLst/>
                <a:ahLst/>
                <a:cxnLst/>
                <a:rect l="l" t="t" r="r" b="b"/>
                <a:pathLst>
                  <a:path w="1023" h="1599" extrusionOk="0">
                    <a:moveTo>
                      <a:pt x="559" y="0"/>
                    </a:moveTo>
                    <a:cubicBezTo>
                      <a:pt x="317" y="0"/>
                      <a:pt x="83" y="327"/>
                      <a:pt x="43" y="744"/>
                    </a:cubicBezTo>
                    <a:cubicBezTo>
                      <a:pt x="1" y="1191"/>
                      <a:pt x="169" y="1569"/>
                      <a:pt x="421" y="1597"/>
                    </a:cubicBezTo>
                    <a:cubicBezTo>
                      <a:pt x="431" y="1598"/>
                      <a:pt x="441" y="1599"/>
                      <a:pt x="452" y="1599"/>
                    </a:cubicBezTo>
                    <a:cubicBezTo>
                      <a:pt x="705" y="1599"/>
                      <a:pt x="927" y="1272"/>
                      <a:pt x="980" y="842"/>
                    </a:cubicBezTo>
                    <a:cubicBezTo>
                      <a:pt x="1022" y="408"/>
                      <a:pt x="854" y="16"/>
                      <a:pt x="589" y="2"/>
                    </a:cubicBezTo>
                    <a:cubicBezTo>
                      <a:pt x="579" y="1"/>
                      <a:pt x="569" y="0"/>
                      <a:pt x="559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4550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6" name="Google Shape;806;p32"/>
              <p:cNvSpPr/>
              <p:nvPr/>
            </p:nvSpPr>
            <p:spPr>
              <a:xfrm>
                <a:off x="2063203" y="1311749"/>
                <a:ext cx="504450" cy="252592"/>
              </a:xfrm>
              <a:custGeom>
                <a:avLst/>
                <a:gdLst/>
                <a:ahLst/>
                <a:cxnLst/>
                <a:rect l="l" t="t" r="r" b="b"/>
                <a:pathLst>
                  <a:path w="10986" h="5501" extrusionOk="0">
                    <a:moveTo>
                      <a:pt x="5457" y="1"/>
                    </a:moveTo>
                    <a:cubicBezTo>
                      <a:pt x="2745" y="1"/>
                      <a:pt x="414" y="1984"/>
                      <a:pt x="0" y="4703"/>
                    </a:cubicBezTo>
                    <a:cubicBezTo>
                      <a:pt x="924" y="4602"/>
                      <a:pt x="1862" y="4556"/>
                      <a:pt x="2803" y="4556"/>
                    </a:cubicBezTo>
                    <a:cubicBezTo>
                      <a:pt x="5625" y="4556"/>
                      <a:pt x="8466" y="4966"/>
                      <a:pt x="10985" y="5501"/>
                    </a:cubicBezTo>
                    <a:cubicBezTo>
                      <a:pt x="10971" y="2618"/>
                      <a:pt x="8746" y="225"/>
                      <a:pt x="5864" y="15"/>
                    </a:cubicBezTo>
                    <a:cubicBezTo>
                      <a:pt x="5727" y="6"/>
                      <a:pt x="5592" y="1"/>
                      <a:pt x="5457" y="1"/>
                    </a:cubicBezTo>
                    <a:close/>
                  </a:path>
                </a:pathLst>
              </a:custGeom>
              <a:solidFill>
                <a:srgbClr val="8C04EE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7" name="Google Shape;807;p32"/>
              <p:cNvSpPr/>
              <p:nvPr/>
            </p:nvSpPr>
            <p:spPr>
              <a:xfrm>
                <a:off x="2196870" y="1312438"/>
                <a:ext cx="50785" cy="208236"/>
              </a:xfrm>
              <a:custGeom>
                <a:avLst/>
                <a:gdLst/>
                <a:ahLst/>
                <a:cxnLst/>
                <a:rect l="l" t="t" r="r" b="b"/>
                <a:pathLst>
                  <a:path w="1106" h="4535" fill="none" extrusionOk="0">
                    <a:moveTo>
                      <a:pt x="1105" y="0"/>
                    </a:moveTo>
                    <a:lnTo>
                      <a:pt x="0" y="4534"/>
                    </a:lnTo>
                  </a:path>
                </a:pathLst>
              </a:custGeom>
              <a:noFill/>
              <a:ln w="9525" cap="flat" cmpd="sng">
                <a:solidFill>
                  <a:srgbClr val="FF99DA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8" name="Google Shape;808;p32"/>
              <p:cNvSpPr/>
              <p:nvPr/>
            </p:nvSpPr>
            <p:spPr>
              <a:xfrm>
                <a:off x="2318276" y="1313081"/>
                <a:ext cx="21903" cy="213379"/>
              </a:xfrm>
              <a:custGeom>
                <a:avLst/>
                <a:gdLst/>
                <a:ahLst/>
                <a:cxnLst/>
                <a:rect l="l" t="t" r="r" b="b"/>
                <a:pathLst>
                  <a:path w="477" h="4647" fill="none" extrusionOk="0">
                    <a:moveTo>
                      <a:pt x="477" y="0"/>
                    </a:moveTo>
                    <a:lnTo>
                      <a:pt x="1" y="4646"/>
                    </a:lnTo>
                  </a:path>
                </a:pathLst>
              </a:custGeom>
              <a:noFill/>
              <a:ln w="9525" cap="flat" cmpd="sng">
                <a:solidFill>
                  <a:srgbClr val="FF99DA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09" name="Google Shape;809;p32"/>
              <p:cNvSpPr/>
              <p:nvPr/>
            </p:nvSpPr>
            <p:spPr>
              <a:xfrm>
                <a:off x="2442301" y="1346509"/>
                <a:ext cx="7117" cy="196022"/>
              </a:xfrm>
              <a:custGeom>
                <a:avLst/>
                <a:gdLst/>
                <a:ahLst/>
                <a:cxnLst/>
                <a:rect l="l" t="t" r="r" b="b"/>
                <a:pathLst>
                  <a:path w="155" h="4269" fill="none" extrusionOk="0">
                    <a:moveTo>
                      <a:pt x="0" y="0"/>
                    </a:moveTo>
                    <a:lnTo>
                      <a:pt x="154" y="4268"/>
                    </a:lnTo>
                  </a:path>
                </a:pathLst>
              </a:custGeom>
              <a:noFill/>
              <a:ln w="9525" cap="flat" cmpd="sng">
                <a:solidFill>
                  <a:srgbClr val="FF99DA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0" name="Google Shape;810;p32"/>
              <p:cNvSpPr/>
              <p:nvPr/>
            </p:nvSpPr>
            <p:spPr>
              <a:xfrm>
                <a:off x="2063203" y="1302795"/>
                <a:ext cx="504450" cy="261546"/>
              </a:xfrm>
              <a:custGeom>
                <a:avLst/>
                <a:gdLst/>
                <a:ahLst/>
                <a:cxnLst/>
                <a:rect l="l" t="t" r="r" b="b"/>
                <a:pathLst>
                  <a:path w="10986" h="5696" fill="none" extrusionOk="0">
                    <a:moveTo>
                      <a:pt x="10985" y="5696"/>
                    </a:moveTo>
                    <a:cubicBezTo>
                      <a:pt x="7627" y="4982"/>
                      <a:pt x="3695" y="4492"/>
                      <a:pt x="0" y="4898"/>
                    </a:cubicBezTo>
                    <a:cubicBezTo>
                      <a:pt x="434" y="2044"/>
                      <a:pt x="2981" y="1"/>
                      <a:pt x="5864" y="210"/>
                    </a:cubicBezTo>
                    <a:cubicBezTo>
                      <a:pt x="8746" y="420"/>
                      <a:pt x="10971" y="2813"/>
                      <a:pt x="10985" y="5696"/>
                    </a:cubicBezTo>
                    <a:close/>
                  </a:path>
                </a:pathLst>
              </a:custGeom>
              <a:noFill/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1" name="Google Shape;811;p32"/>
              <p:cNvSpPr/>
              <p:nvPr/>
            </p:nvSpPr>
            <p:spPr>
              <a:xfrm>
                <a:off x="1702747" y="1458502"/>
                <a:ext cx="435665" cy="87886"/>
              </a:xfrm>
              <a:custGeom>
                <a:avLst/>
                <a:gdLst/>
                <a:ahLst/>
                <a:cxnLst/>
                <a:rect l="l" t="t" r="r" b="b"/>
                <a:pathLst>
                  <a:path w="9488" h="1914" extrusionOk="0">
                    <a:moveTo>
                      <a:pt x="3257" y="0"/>
                    </a:moveTo>
                    <a:cubicBezTo>
                      <a:pt x="1453" y="0"/>
                      <a:pt x="0" y="393"/>
                      <a:pt x="182" y="962"/>
                    </a:cubicBezTo>
                    <a:cubicBezTo>
                      <a:pt x="350" y="1549"/>
                      <a:pt x="1637" y="1661"/>
                      <a:pt x="3415" y="1913"/>
                    </a:cubicBezTo>
                    <a:lnTo>
                      <a:pt x="9488" y="1381"/>
                    </a:lnTo>
                    <a:cubicBezTo>
                      <a:pt x="9026" y="780"/>
                      <a:pt x="6465" y="262"/>
                      <a:pt x="4548" y="66"/>
                    </a:cubicBezTo>
                    <a:cubicBezTo>
                      <a:pt x="4109" y="21"/>
                      <a:pt x="3674" y="0"/>
                      <a:pt x="3257" y="0"/>
                    </a:cubicBezTo>
                    <a:close/>
                  </a:path>
                </a:pathLst>
              </a:custGeom>
              <a:solidFill>
                <a:srgbClr val="00B871"/>
              </a:solidFill>
              <a:ln w="9525" cap="flat" cmpd="sng">
                <a:solidFill>
                  <a:srgbClr val="000000"/>
                </a:solidFill>
                <a:prstDash val="solid"/>
                <a:miter lim="13993"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grpSp>
          <p:nvGrpSpPr>
            <p:cNvPr id="812" name="Google Shape;812;p32"/>
            <p:cNvGrpSpPr/>
            <p:nvPr/>
          </p:nvGrpSpPr>
          <p:grpSpPr>
            <a:xfrm>
              <a:off x="847000" y="747475"/>
              <a:ext cx="2295975" cy="3549000"/>
              <a:chOff x="847000" y="747475"/>
              <a:chExt cx="2295975" cy="3549000"/>
            </a:xfrm>
          </p:grpSpPr>
          <p:sp>
            <p:nvSpPr>
              <p:cNvPr id="813" name="Google Shape;813;p32"/>
              <p:cNvSpPr/>
              <p:nvPr/>
            </p:nvSpPr>
            <p:spPr>
              <a:xfrm>
                <a:off x="3000175" y="3506250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4" name="Google Shape;814;p32"/>
              <p:cNvSpPr/>
              <p:nvPr/>
            </p:nvSpPr>
            <p:spPr>
              <a:xfrm>
                <a:off x="3000175" y="1627150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5" name="Google Shape;815;p32"/>
              <p:cNvSpPr/>
              <p:nvPr/>
            </p:nvSpPr>
            <p:spPr>
              <a:xfrm>
                <a:off x="847000" y="1370350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6" name="Google Shape;816;p32"/>
              <p:cNvSpPr/>
              <p:nvPr/>
            </p:nvSpPr>
            <p:spPr>
              <a:xfrm>
                <a:off x="2226450" y="747475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817" name="Google Shape;817;p32"/>
              <p:cNvSpPr/>
              <p:nvPr/>
            </p:nvSpPr>
            <p:spPr>
              <a:xfrm>
                <a:off x="1309525" y="4153975"/>
                <a:ext cx="142800" cy="142500"/>
              </a:xfrm>
              <a:prstGeom prst="ellipse">
                <a:avLst/>
              </a:prstGeom>
              <a:noFill/>
              <a:ln w="9525" cap="flat" cmpd="sng">
                <a:solidFill>
                  <a:schemeClr val="dk1"/>
                </a:solidFill>
                <a:prstDash val="solid"/>
                <a:round/>
                <a:headEnd type="none" w="sm" len="sm"/>
                <a:tailEnd type="none" w="sm" len="sm"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pic>
        <p:nvPicPr>
          <p:cNvPr id="84" name="Picture 83" descr="WhatsApp Image 2021-10-30 at 17.37.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85" name="Group 84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86" name="Picture 85" descr="Gmail-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87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88" name="Picture 87" descr="pngtree-instagram-icon-instagram-logo-png-image_358485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89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90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91" name="Picture 90" descr="Facebook-logo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92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 rot="201549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121Kids Tuition</a:t>
            </a:r>
            <a:endParaRPr lang="en-US" sz="8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06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789950" y="1148100"/>
            <a:ext cx="5839450" cy="34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For example – Find the product of 4949 and 61 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 Step 1 –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4 9 4 9 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x 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   6 1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4 9 6 9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 Step 2 –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4 9 4 9		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800" b="1" dirty="0" smtClean="0">
              <a:latin typeface="Comic Sans MS" pitchFamily="66" charset="0"/>
              <a:cs typeface="Arial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x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    6 1 </a:t>
            </a:r>
            <a:endParaRPr lang="en-US" sz="1800" b="1" dirty="0" smtClean="0">
              <a:latin typeface="Comic Sans MS" pitchFamily="66" charset="0"/>
              <a:cs typeface="Arial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4 9 6 9   =&gt; Product 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2 9 6 9 4 0  =&gt; Product 2</a:t>
            </a:r>
          </a:p>
        </p:txBody>
      </p:sp>
      <p:sp>
        <p:nvSpPr>
          <p:cNvPr id="707" name="Google Shape;707;p30"/>
          <p:cNvSpPr txBox="1">
            <a:spLocks noGrp="1"/>
          </p:cNvSpPr>
          <p:nvPr>
            <p:ph type="title"/>
          </p:nvPr>
        </p:nvSpPr>
        <p:spPr>
          <a:xfrm>
            <a:off x="609600" y="427350"/>
            <a:ext cx="80010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Multiplication of 4 digits number by 2 digit number</a:t>
            </a:r>
            <a:endParaRPr sz="240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3390900" y="215185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 flipV="1">
            <a:off x="3200003" y="2038748"/>
            <a:ext cx="228600" cy="2278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3048001" y="2038349"/>
            <a:ext cx="380999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2819401" y="2038350"/>
            <a:ext cx="532607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2819400" y="3486150"/>
            <a:ext cx="304800" cy="2286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2933701" y="3448049"/>
            <a:ext cx="304800" cy="22860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6200000" flipV="1">
            <a:off x="3162299" y="3524250"/>
            <a:ext cx="2286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3276203" y="3485753"/>
            <a:ext cx="304800" cy="1531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Google Shape;706;p30"/>
          <p:cNvSpPr txBox="1">
            <a:spLocks/>
          </p:cNvSpPr>
          <p:nvPr/>
        </p:nvSpPr>
        <p:spPr>
          <a:xfrm>
            <a:off x="5638800" y="3028950"/>
            <a:ext cx="2514600" cy="9906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en-US" sz="1800" b="1" dirty="0" smtClean="0">
                <a:solidFill>
                  <a:schemeClr val="dk1"/>
                </a:solidFill>
                <a:latin typeface="Comic Sans MS" pitchFamily="66" charset="0"/>
                <a:ea typeface="Catamaran"/>
                <a:cs typeface="Arial" pitchFamily="34" charset="0"/>
                <a:sym typeface="Catamaran"/>
              </a:rPr>
              <a:t>6 x 4 = 24 + 5 = 29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en-US" sz="1800" b="1" dirty="0" smtClean="0">
                <a:solidFill>
                  <a:schemeClr val="dk1"/>
                </a:solidFill>
                <a:latin typeface="Comic Sans MS" pitchFamily="66" charset="0"/>
                <a:ea typeface="Catamaran"/>
                <a:cs typeface="Arial" pitchFamily="34" charset="0"/>
                <a:sym typeface="Catamaran"/>
              </a:rPr>
              <a:t>6 x 9 = 54 + 2 = 56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en-US" sz="1800" b="1" dirty="0" smtClean="0">
                <a:solidFill>
                  <a:schemeClr val="dk1"/>
                </a:solidFill>
                <a:latin typeface="Comic Sans MS" pitchFamily="66" charset="0"/>
                <a:ea typeface="Catamaran"/>
                <a:cs typeface="Arial" pitchFamily="34" charset="0"/>
                <a:sym typeface="Catamaran"/>
              </a:rPr>
              <a:t>6 x 4 = 24 + 5 = 29 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itchFamily="66" charset="0"/>
              <a:ea typeface="Catamaran"/>
              <a:cs typeface="Arial" pitchFamily="34" charset="0"/>
              <a:sym typeface="Catamaran"/>
            </a:endParaRPr>
          </a:p>
        </p:txBody>
      </p:sp>
      <p:pic>
        <p:nvPicPr>
          <p:cNvPr id="13" name="Picture 12" descr="WhatsApp Image 2021-10-30 at 17.37.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15" name="Picture 14" descr="Gmail-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17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18" name="Picture 17" descr="pngtree-instagram-icon-instagram-logo-png-image_358485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20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21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23" name="Picture 22" descr="Facebook-logo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24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 rot="201549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121Kids Tuition</a:t>
            </a:r>
            <a:endParaRPr lang="en-US" sz="8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06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789950" y="1148100"/>
            <a:ext cx="5763250" cy="34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Step 2 –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4 9 4 9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x 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   6 1</a:t>
            </a:r>
            <a:endParaRPr lang="en-US" sz="1800" b="1" dirty="0" smtClean="0">
              <a:latin typeface="Comic Sans MS" pitchFamily="66" charset="0"/>
              <a:cs typeface="Arial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4 9 4 9    =&gt; Product 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2 9 6 9 4 0   =&gt; Product 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Step 3 –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Now add Product 1 and Product 2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4 9 4 9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x 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   6 1</a:t>
            </a: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4 9 4 9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2 3 6 9 4 0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3 0 1 8 8 9  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</a:t>
            </a:r>
          </a:p>
        </p:txBody>
      </p:sp>
      <p:sp>
        <p:nvSpPr>
          <p:cNvPr id="707" name="Google Shape;707;p30"/>
          <p:cNvSpPr txBox="1">
            <a:spLocks noGrp="1"/>
          </p:cNvSpPr>
          <p:nvPr>
            <p:ph type="title"/>
          </p:nvPr>
        </p:nvSpPr>
        <p:spPr>
          <a:xfrm>
            <a:off x="609600" y="427350"/>
            <a:ext cx="80010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Multiplication of 4 digits number by 2 digit number</a:t>
            </a:r>
            <a:endParaRPr sz="2400"/>
          </a:p>
        </p:txBody>
      </p:sp>
      <p:pic>
        <p:nvPicPr>
          <p:cNvPr id="4" name="Picture 3" descr="WhatsApp Image 2021-10-30 at 17.37.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6" name="Picture 5" descr="Gmail-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7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8" name="Picture 7" descr="pngtree-instagram-icon-instagram-logo-png-image_358485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9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10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11" name="Picture 10" descr="Facebook-logo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12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 rot="201549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121Kids Tuition</a:t>
            </a:r>
            <a:endParaRPr lang="en-US" sz="8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06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789950" y="1148100"/>
            <a:ext cx="5839450" cy="34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For example – Find the product of 3652 and 23 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 Step 1 –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3 6 5 2 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x 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   2 3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1 0 9 5 6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      Step 2 –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3 6 5 2		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en-US" sz="1800" b="1" dirty="0" smtClean="0">
              <a:latin typeface="Comic Sans MS" pitchFamily="66" charset="0"/>
              <a:cs typeface="Arial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x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   2 3 </a:t>
            </a:r>
            <a:endParaRPr lang="en-US" sz="1800" b="1" dirty="0" smtClean="0">
              <a:latin typeface="Comic Sans MS" pitchFamily="66" charset="0"/>
              <a:cs typeface="Arial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1 0 9 5 6   =&gt; Product 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7 3 0 4 0  =&gt; Product 2</a:t>
            </a:r>
          </a:p>
        </p:txBody>
      </p:sp>
      <p:sp>
        <p:nvSpPr>
          <p:cNvPr id="707" name="Google Shape;707;p30"/>
          <p:cNvSpPr txBox="1">
            <a:spLocks noGrp="1"/>
          </p:cNvSpPr>
          <p:nvPr>
            <p:ph type="title"/>
          </p:nvPr>
        </p:nvSpPr>
        <p:spPr>
          <a:xfrm>
            <a:off x="609600" y="427350"/>
            <a:ext cx="80010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One More -</a:t>
            </a:r>
            <a:endParaRPr sz="240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3390900" y="2151856"/>
            <a:ext cx="2286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rot="16200000" flipV="1">
            <a:off x="3200003" y="2038748"/>
            <a:ext cx="228600" cy="2278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3048001" y="2038349"/>
            <a:ext cx="380999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rot="10800000">
            <a:off x="2819401" y="2038350"/>
            <a:ext cx="532607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6200000" flipV="1">
            <a:off x="2819399" y="3486151"/>
            <a:ext cx="228602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2895600" y="3486150"/>
            <a:ext cx="304800" cy="152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6200000" flipV="1">
            <a:off x="3086099" y="3524250"/>
            <a:ext cx="228600" cy="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 flipH="1" flipV="1">
            <a:off x="3238500" y="3448050"/>
            <a:ext cx="304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Google Shape;706;p30"/>
          <p:cNvSpPr txBox="1">
            <a:spLocks/>
          </p:cNvSpPr>
          <p:nvPr/>
        </p:nvSpPr>
        <p:spPr>
          <a:xfrm>
            <a:off x="5638800" y="3028950"/>
            <a:ext cx="2514600" cy="121920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en-US" sz="1800" b="1" dirty="0" smtClean="0">
                <a:latin typeface="Comic Sans MS" pitchFamily="66" charset="0"/>
                <a:ea typeface="Catamaran"/>
                <a:cs typeface="Arial" pitchFamily="34" charset="0"/>
                <a:sym typeface="Catamaran"/>
              </a:rPr>
              <a:t>2 x 2 = 4</a:t>
            </a:r>
            <a:endParaRPr lang="en-US" sz="1800" b="1" dirty="0" smtClean="0">
              <a:solidFill>
                <a:schemeClr val="dk1"/>
              </a:solidFill>
              <a:latin typeface="Comic Sans MS" pitchFamily="66" charset="0"/>
              <a:ea typeface="Catamaran"/>
              <a:cs typeface="Arial" pitchFamily="34" charset="0"/>
              <a:sym typeface="Catamaran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en-US" sz="1800" b="1" dirty="0" smtClean="0">
                <a:latin typeface="Comic Sans MS" pitchFamily="66" charset="0"/>
                <a:ea typeface="Catamaran"/>
                <a:cs typeface="Arial" pitchFamily="34" charset="0"/>
                <a:sym typeface="Catamaran"/>
              </a:rPr>
              <a:t>2 x 5 = 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en-US" sz="1800" b="1" dirty="0" smtClean="0">
                <a:solidFill>
                  <a:schemeClr val="dk1"/>
                </a:solidFill>
                <a:latin typeface="Comic Sans MS" pitchFamily="66" charset="0"/>
                <a:ea typeface="Catamaran"/>
                <a:cs typeface="Arial" pitchFamily="34" charset="0"/>
                <a:sym typeface="Catamaran"/>
              </a:rPr>
              <a:t>2 x 6 = 12 + 1 = 13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  <a:tabLst/>
              <a:defRPr/>
            </a:pPr>
            <a:r>
              <a:rPr lang="en-US" sz="1800" b="1" dirty="0" smtClean="0">
                <a:latin typeface="Comic Sans MS" pitchFamily="66" charset="0"/>
                <a:ea typeface="Catamaran"/>
                <a:cs typeface="Arial" pitchFamily="34" charset="0"/>
                <a:sym typeface="Catamaran"/>
              </a:rPr>
              <a:t>2 x 3 = 6  +  1 = 7</a:t>
            </a:r>
            <a:r>
              <a:rPr lang="en-US" sz="1800" b="1" dirty="0" smtClean="0">
                <a:solidFill>
                  <a:schemeClr val="dk1"/>
                </a:solidFill>
                <a:latin typeface="Comic Sans MS" pitchFamily="66" charset="0"/>
                <a:ea typeface="Catamaran"/>
                <a:cs typeface="Arial" pitchFamily="34" charset="0"/>
                <a:sym typeface="Catamaran"/>
              </a:rPr>
              <a:t> </a:t>
            </a: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itchFamily="66" charset="0"/>
              <a:ea typeface="Catamaran"/>
              <a:cs typeface="Arial" pitchFamily="34" charset="0"/>
              <a:sym typeface="Catamaran"/>
            </a:endParaRPr>
          </a:p>
        </p:txBody>
      </p:sp>
      <p:pic>
        <p:nvPicPr>
          <p:cNvPr id="13" name="Picture 12" descr="WhatsApp Image 2021-10-30 at 17.37.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15" name="Picture 14" descr="Gmail-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17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18" name="Picture 17" descr="pngtree-instagram-icon-instagram-logo-png-image_358485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20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21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23" name="Picture 22" descr="Facebook-logo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24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 rot="201549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accent2">
                    <a:lumMod val="20000"/>
                    <a:lumOff val="80000"/>
                  </a:schemeClr>
                </a:solidFill>
              </a:rPr>
              <a:t>121Kids Tuition</a:t>
            </a:r>
            <a:endParaRPr lang="en-US" sz="8800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706" name="Google Shape;706;p30"/>
          <p:cNvSpPr txBox="1">
            <a:spLocks noGrp="1"/>
          </p:cNvSpPr>
          <p:nvPr>
            <p:ph type="subTitle" idx="1"/>
          </p:nvPr>
        </p:nvSpPr>
        <p:spPr>
          <a:xfrm>
            <a:off x="789950" y="1148100"/>
            <a:ext cx="5763250" cy="3456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Step 2 –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3 6 5 2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x 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   2 3</a:t>
            </a:r>
            <a:endParaRPr lang="en-US" sz="1800" b="1" dirty="0" smtClean="0">
              <a:latin typeface="Comic Sans MS" pitchFamily="66" charset="0"/>
              <a:cs typeface="Arial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1 0 9 5 6    =&gt; Product 1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7 3 0 4 0    =&gt; Product 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Step 3 –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Now add Product 1 and Product 2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3 6 5 2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x 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     2 3</a:t>
            </a: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1 0 9 5 6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</a:t>
            </a:r>
            <a:r>
              <a:rPr lang="en-US" sz="1800" b="1" u="sng" dirty="0" smtClean="0">
                <a:latin typeface="Comic Sans MS" pitchFamily="66" charset="0"/>
                <a:cs typeface="Arial" pitchFamily="34" charset="0"/>
              </a:rPr>
              <a:t>7 9 0 4 0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       9 3 9 9 6 	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800" b="1" dirty="0" smtClean="0">
                <a:latin typeface="Comic Sans MS" pitchFamily="66" charset="0"/>
                <a:cs typeface="Arial" pitchFamily="34" charset="0"/>
              </a:rPr>
              <a:t>	</a:t>
            </a:r>
          </a:p>
        </p:txBody>
      </p:sp>
      <p:sp>
        <p:nvSpPr>
          <p:cNvPr id="707" name="Google Shape;707;p30"/>
          <p:cNvSpPr txBox="1">
            <a:spLocks noGrp="1"/>
          </p:cNvSpPr>
          <p:nvPr>
            <p:ph type="title"/>
          </p:nvPr>
        </p:nvSpPr>
        <p:spPr>
          <a:xfrm>
            <a:off x="609600" y="427350"/>
            <a:ext cx="80010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/>
              <a:t>Multiplication of 4 digits number by 2 digit number</a:t>
            </a:r>
            <a:endParaRPr sz="2400"/>
          </a:p>
        </p:txBody>
      </p:sp>
      <p:pic>
        <p:nvPicPr>
          <p:cNvPr id="4" name="Picture 3" descr="WhatsApp Image 2021-10-30 at 17.37.0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6" name="Picture 5" descr="Gmail-logo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7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8" name="Picture 7" descr="pngtree-instagram-icon-instagram-logo-png-image_3584853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9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10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11" name="Picture 10" descr="Facebook-logo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12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Picture 2" descr="C:\Users\HP\AppData\Local\Microsoft\Windows\INetCache\IE\02GMOPJR\getfil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047750"/>
            <a:ext cx="7924800" cy="3657600"/>
          </a:xfrm>
          <a:prstGeom prst="rect">
            <a:avLst/>
          </a:prstGeom>
          <a:noFill/>
        </p:spPr>
      </p:pic>
      <p:sp>
        <p:nvSpPr>
          <p:cNvPr id="57" name="TextBox 56"/>
          <p:cNvSpPr txBox="1"/>
          <p:nvPr/>
        </p:nvSpPr>
        <p:spPr>
          <a:xfrm rot="205227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85000"/>
                  </a:schemeClr>
                </a:solidFill>
              </a:rPr>
              <a:t>121Kids Tuition</a:t>
            </a:r>
            <a:endParaRPr lang="en-US" sz="8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042" name="Google Shape;1042;p37"/>
          <p:cNvSpPr/>
          <p:nvPr/>
        </p:nvSpPr>
        <p:spPr>
          <a:xfrm>
            <a:off x="5404800" y="2800350"/>
            <a:ext cx="2307300" cy="102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5" name="Google Shape;1045;p37"/>
          <p:cNvSpPr/>
          <p:nvPr/>
        </p:nvSpPr>
        <p:spPr>
          <a:xfrm>
            <a:off x="1432050" y="2800350"/>
            <a:ext cx="2307300" cy="10296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7" name="Google Shape;1047;p37"/>
          <p:cNvSpPr txBox="1">
            <a:spLocks noGrp="1"/>
          </p:cNvSpPr>
          <p:nvPr>
            <p:ph type="title" idx="4"/>
          </p:nvPr>
        </p:nvSpPr>
        <p:spPr>
          <a:xfrm>
            <a:off x="714300" y="411229"/>
            <a:ext cx="7715400" cy="468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Try this</a:t>
            </a:r>
            <a:endParaRPr/>
          </a:p>
        </p:txBody>
      </p:sp>
      <p:sp>
        <p:nvSpPr>
          <p:cNvPr id="1049" name="Google Shape;1049;p37"/>
          <p:cNvSpPr txBox="1">
            <a:spLocks noGrp="1"/>
          </p:cNvSpPr>
          <p:nvPr>
            <p:ph type="title"/>
          </p:nvPr>
        </p:nvSpPr>
        <p:spPr>
          <a:xfrm>
            <a:off x="1432050" y="2876550"/>
            <a:ext cx="2307300" cy="99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5 9 6 3</a:t>
            </a:r>
            <a:br>
              <a:rPr lang="en-US" dirty="0" smtClean="0"/>
            </a:br>
            <a:r>
              <a:rPr lang="en-US" dirty="0" smtClean="0"/>
              <a:t>x </a:t>
            </a:r>
            <a:r>
              <a:rPr lang="en-US" u="sng" dirty="0" smtClean="0"/>
              <a:t>  3 6</a:t>
            </a:r>
            <a:endParaRPr/>
          </a:p>
        </p:txBody>
      </p:sp>
      <p:sp>
        <p:nvSpPr>
          <p:cNvPr id="1051" name="Google Shape;1051;p37"/>
          <p:cNvSpPr txBox="1">
            <a:spLocks noGrp="1"/>
          </p:cNvSpPr>
          <p:nvPr>
            <p:ph type="title" idx="3"/>
          </p:nvPr>
        </p:nvSpPr>
        <p:spPr>
          <a:xfrm>
            <a:off x="5404800" y="2876550"/>
            <a:ext cx="2307300" cy="990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smtClean="0"/>
              <a:t>2 9 6 7</a:t>
            </a:r>
            <a:br>
              <a:rPr lang="en-US" dirty="0" smtClean="0"/>
            </a:br>
            <a:r>
              <a:rPr lang="en-US" dirty="0" smtClean="0"/>
              <a:t>x </a:t>
            </a:r>
            <a:r>
              <a:rPr lang="en-US" u="sng" dirty="0" smtClean="0"/>
              <a:t>  4 8</a:t>
            </a:r>
            <a:endParaRPr/>
          </a:p>
        </p:txBody>
      </p:sp>
      <p:sp>
        <p:nvSpPr>
          <p:cNvPr id="1052" name="Google Shape;1052;p37"/>
          <p:cNvSpPr/>
          <p:nvPr/>
        </p:nvSpPr>
        <p:spPr>
          <a:xfrm>
            <a:off x="2087100" y="1387825"/>
            <a:ext cx="997200" cy="9951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3" name="Google Shape;1053;p37"/>
          <p:cNvSpPr/>
          <p:nvPr/>
        </p:nvSpPr>
        <p:spPr>
          <a:xfrm>
            <a:off x="6059850" y="1387825"/>
            <a:ext cx="997200" cy="9951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54" name="Google Shape;1054;p37"/>
          <p:cNvGrpSpPr/>
          <p:nvPr/>
        </p:nvGrpSpPr>
        <p:grpSpPr>
          <a:xfrm>
            <a:off x="2333019" y="1615284"/>
            <a:ext cx="505362" cy="540182"/>
            <a:chOff x="1203800" y="3562550"/>
            <a:chExt cx="439025" cy="469275"/>
          </a:xfrm>
        </p:grpSpPr>
        <p:sp>
          <p:nvSpPr>
            <p:cNvPr id="1055" name="Google Shape;1055;p37"/>
            <p:cNvSpPr/>
            <p:nvPr/>
          </p:nvSpPr>
          <p:spPr>
            <a:xfrm>
              <a:off x="1336250" y="3977300"/>
              <a:ext cx="127800" cy="46900"/>
            </a:xfrm>
            <a:custGeom>
              <a:avLst/>
              <a:gdLst/>
              <a:ahLst/>
              <a:cxnLst/>
              <a:rect l="l" t="t" r="r" b="b"/>
              <a:pathLst>
                <a:path w="5112" h="1876" extrusionOk="0">
                  <a:moveTo>
                    <a:pt x="446" y="0"/>
                  </a:moveTo>
                  <a:cubicBezTo>
                    <a:pt x="188" y="0"/>
                    <a:pt x="1" y="234"/>
                    <a:pt x="95" y="469"/>
                  </a:cubicBezTo>
                  <a:lnTo>
                    <a:pt x="423" y="1618"/>
                  </a:lnTo>
                  <a:cubicBezTo>
                    <a:pt x="446" y="1758"/>
                    <a:pt x="587" y="1876"/>
                    <a:pt x="775" y="1876"/>
                  </a:cubicBezTo>
                  <a:lnTo>
                    <a:pt x="4338" y="1876"/>
                  </a:lnTo>
                  <a:cubicBezTo>
                    <a:pt x="4502" y="1876"/>
                    <a:pt x="4643" y="1758"/>
                    <a:pt x="4690" y="1618"/>
                  </a:cubicBezTo>
                  <a:lnTo>
                    <a:pt x="5018" y="469"/>
                  </a:lnTo>
                  <a:cubicBezTo>
                    <a:pt x="5112" y="234"/>
                    <a:pt x="4901" y="0"/>
                    <a:pt x="4666" y="0"/>
                  </a:cubicBez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" name="Google Shape;1056;p37"/>
            <p:cNvSpPr/>
            <p:nvPr/>
          </p:nvSpPr>
          <p:spPr>
            <a:xfrm>
              <a:off x="1336250" y="3977300"/>
              <a:ext cx="42225" cy="46975"/>
            </a:xfrm>
            <a:custGeom>
              <a:avLst/>
              <a:gdLst/>
              <a:ahLst/>
              <a:cxnLst/>
              <a:rect l="l" t="t" r="r" b="b"/>
              <a:pathLst>
                <a:path w="1689" h="1879" extrusionOk="0">
                  <a:moveTo>
                    <a:pt x="446" y="0"/>
                  </a:moveTo>
                  <a:cubicBezTo>
                    <a:pt x="212" y="0"/>
                    <a:pt x="1" y="234"/>
                    <a:pt x="95" y="469"/>
                  </a:cubicBezTo>
                  <a:lnTo>
                    <a:pt x="423" y="1618"/>
                  </a:lnTo>
                  <a:cubicBezTo>
                    <a:pt x="470" y="1758"/>
                    <a:pt x="634" y="1876"/>
                    <a:pt x="775" y="1876"/>
                  </a:cubicBezTo>
                  <a:lnTo>
                    <a:pt x="1606" y="1876"/>
                  </a:lnTo>
                  <a:cubicBezTo>
                    <a:pt x="1479" y="1857"/>
                    <a:pt x="1376" y="1753"/>
                    <a:pt x="1337" y="1618"/>
                  </a:cubicBezTo>
                  <a:lnTo>
                    <a:pt x="1009" y="469"/>
                  </a:lnTo>
                  <a:cubicBezTo>
                    <a:pt x="939" y="234"/>
                    <a:pt x="1126" y="0"/>
                    <a:pt x="1361" y="0"/>
                  </a:cubicBezTo>
                  <a:close/>
                  <a:moveTo>
                    <a:pt x="1606" y="1876"/>
                  </a:moveTo>
                  <a:cubicBezTo>
                    <a:pt x="1620" y="1878"/>
                    <a:pt x="1633" y="1879"/>
                    <a:pt x="1647" y="1879"/>
                  </a:cubicBezTo>
                  <a:cubicBezTo>
                    <a:pt x="1661" y="1879"/>
                    <a:pt x="1675" y="1878"/>
                    <a:pt x="1689" y="1876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" name="Google Shape;1057;p37"/>
            <p:cNvSpPr/>
            <p:nvPr/>
          </p:nvSpPr>
          <p:spPr>
            <a:xfrm>
              <a:off x="1260650" y="3623250"/>
              <a:ext cx="276675" cy="351725"/>
            </a:xfrm>
            <a:custGeom>
              <a:avLst/>
              <a:gdLst/>
              <a:ahLst/>
              <a:cxnLst/>
              <a:rect l="l" t="t" r="r" b="b"/>
              <a:pathLst>
                <a:path w="11067" h="14069" extrusionOk="0">
                  <a:moveTo>
                    <a:pt x="5540" y="0"/>
                  </a:moveTo>
                  <a:cubicBezTo>
                    <a:pt x="2624" y="0"/>
                    <a:pt x="187" y="2328"/>
                    <a:pt x="71" y="5276"/>
                  </a:cubicBezTo>
                  <a:cubicBezTo>
                    <a:pt x="0" y="6800"/>
                    <a:pt x="563" y="8183"/>
                    <a:pt x="1501" y="9215"/>
                  </a:cubicBezTo>
                  <a:cubicBezTo>
                    <a:pt x="2392" y="10153"/>
                    <a:pt x="2861" y="11372"/>
                    <a:pt x="2861" y="12662"/>
                  </a:cubicBezTo>
                  <a:lnTo>
                    <a:pt x="2861" y="14045"/>
                  </a:lnTo>
                  <a:lnTo>
                    <a:pt x="8206" y="14068"/>
                  </a:lnTo>
                  <a:lnTo>
                    <a:pt x="8206" y="12615"/>
                  </a:lnTo>
                  <a:cubicBezTo>
                    <a:pt x="8206" y="11349"/>
                    <a:pt x="8675" y="10153"/>
                    <a:pt x="9543" y="9239"/>
                  </a:cubicBezTo>
                  <a:cubicBezTo>
                    <a:pt x="10457" y="8254"/>
                    <a:pt x="10996" y="6964"/>
                    <a:pt x="11043" y="5511"/>
                  </a:cubicBezTo>
                  <a:cubicBezTo>
                    <a:pt x="11067" y="2510"/>
                    <a:pt x="8652" y="71"/>
                    <a:pt x="5627" y="1"/>
                  </a:cubicBezTo>
                  <a:cubicBezTo>
                    <a:pt x="5598" y="1"/>
                    <a:pt x="5569" y="0"/>
                    <a:pt x="5540" y="0"/>
                  </a:cubicBezTo>
                  <a:close/>
                </a:path>
              </a:pathLst>
            </a:custGeom>
            <a:solidFill>
              <a:srgbClr val="FFC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" name="Google Shape;1058;p37"/>
            <p:cNvSpPr/>
            <p:nvPr/>
          </p:nvSpPr>
          <p:spPr>
            <a:xfrm>
              <a:off x="1260650" y="3622650"/>
              <a:ext cx="205175" cy="351725"/>
            </a:xfrm>
            <a:custGeom>
              <a:avLst/>
              <a:gdLst/>
              <a:ahLst/>
              <a:cxnLst/>
              <a:rect l="l" t="t" r="r" b="b"/>
              <a:pathLst>
                <a:path w="8207" h="14069" extrusionOk="0">
                  <a:moveTo>
                    <a:pt x="5540" y="1"/>
                  </a:moveTo>
                  <a:cubicBezTo>
                    <a:pt x="2624" y="1"/>
                    <a:pt x="187" y="2329"/>
                    <a:pt x="71" y="5277"/>
                  </a:cubicBezTo>
                  <a:cubicBezTo>
                    <a:pt x="0" y="6801"/>
                    <a:pt x="563" y="8184"/>
                    <a:pt x="1501" y="9216"/>
                  </a:cubicBezTo>
                  <a:cubicBezTo>
                    <a:pt x="2392" y="10153"/>
                    <a:pt x="2861" y="11373"/>
                    <a:pt x="2861" y="12662"/>
                  </a:cubicBezTo>
                  <a:lnTo>
                    <a:pt x="2861" y="14045"/>
                  </a:lnTo>
                  <a:lnTo>
                    <a:pt x="8206" y="14069"/>
                  </a:lnTo>
                  <a:lnTo>
                    <a:pt x="8206" y="14069"/>
                  </a:lnTo>
                  <a:lnTo>
                    <a:pt x="3939" y="14045"/>
                  </a:lnTo>
                  <a:lnTo>
                    <a:pt x="3939" y="12662"/>
                  </a:lnTo>
                  <a:cubicBezTo>
                    <a:pt x="3939" y="11373"/>
                    <a:pt x="3447" y="10153"/>
                    <a:pt x="2603" y="9216"/>
                  </a:cubicBezTo>
                  <a:cubicBezTo>
                    <a:pt x="1642" y="8184"/>
                    <a:pt x="1102" y="6801"/>
                    <a:pt x="1149" y="5277"/>
                  </a:cubicBezTo>
                  <a:cubicBezTo>
                    <a:pt x="1266" y="2534"/>
                    <a:pt x="3423" y="330"/>
                    <a:pt x="6073" y="25"/>
                  </a:cubicBezTo>
                  <a:cubicBezTo>
                    <a:pt x="5932" y="2"/>
                    <a:pt x="5791" y="2"/>
                    <a:pt x="5627" y="2"/>
                  </a:cubicBezTo>
                  <a:cubicBezTo>
                    <a:pt x="5598" y="1"/>
                    <a:pt x="5569" y="1"/>
                    <a:pt x="5540" y="1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" name="Google Shape;1059;p37"/>
            <p:cNvSpPr/>
            <p:nvPr/>
          </p:nvSpPr>
          <p:spPr>
            <a:xfrm>
              <a:off x="1326300" y="3951500"/>
              <a:ext cx="147150" cy="42800"/>
            </a:xfrm>
            <a:custGeom>
              <a:avLst/>
              <a:gdLst/>
              <a:ahLst/>
              <a:cxnLst/>
              <a:rect l="l" t="t" r="r" b="b"/>
              <a:pathLst>
                <a:path w="5886" h="1712" extrusionOk="0">
                  <a:moveTo>
                    <a:pt x="282" y="0"/>
                  </a:moveTo>
                  <a:cubicBezTo>
                    <a:pt x="118" y="0"/>
                    <a:pt x="0" y="118"/>
                    <a:pt x="0" y="305"/>
                  </a:cubicBezTo>
                  <a:lnTo>
                    <a:pt x="0" y="1407"/>
                  </a:lnTo>
                  <a:cubicBezTo>
                    <a:pt x="0" y="1595"/>
                    <a:pt x="118" y="1712"/>
                    <a:pt x="282" y="1712"/>
                  </a:cubicBezTo>
                  <a:lnTo>
                    <a:pt x="5604" y="1712"/>
                  </a:lnTo>
                  <a:cubicBezTo>
                    <a:pt x="5768" y="1712"/>
                    <a:pt x="5885" y="1571"/>
                    <a:pt x="5885" y="1407"/>
                  </a:cubicBezTo>
                  <a:lnTo>
                    <a:pt x="5885" y="305"/>
                  </a:lnTo>
                  <a:cubicBezTo>
                    <a:pt x="5885" y="118"/>
                    <a:pt x="5768" y="0"/>
                    <a:pt x="5604" y="0"/>
                  </a:cubicBez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" name="Google Shape;1060;p37"/>
            <p:cNvSpPr/>
            <p:nvPr/>
          </p:nvSpPr>
          <p:spPr>
            <a:xfrm>
              <a:off x="1326300" y="3951500"/>
              <a:ext cx="29900" cy="42800"/>
            </a:xfrm>
            <a:custGeom>
              <a:avLst/>
              <a:gdLst/>
              <a:ahLst/>
              <a:cxnLst/>
              <a:rect l="l" t="t" r="r" b="b"/>
              <a:pathLst>
                <a:path w="1196" h="1712" extrusionOk="0">
                  <a:moveTo>
                    <a:pt x="282" y="0"/>
                  </a:moveTo>
                  <a:cubicBezTo>
                    <a:pt x="118" y="0"/>
                    <a:pt x="0" y="118"/>
                    <a:pt x="0" y="305"/>
                  </a:cubicBezTo>
                  <a:lnTo>
                    <a:pt x="0" y="1407"/>
                  </a:lnTo>
                  <a:cubicBezTo>
                    <a:pt x="0" y="1595"/>
                    <a:pt x="118" y="1712"/>
                    <a:pt x="282" y="1712"/>
                  </a:cubicBezTo>
                  <a:lnTo>
                    <a:pt x="1196" y="1712"/>
                  </a:lnTo>
                  <a:cubicBezTo>
                    <a:pt x="1055" y="1712"/>
                    <a:pt x="915" y="1571"/>
                    <a:pt x="915" y="1407"/>
                  </a:cubicBezTo>
                  <a:lnTo>
                    <a:pt x="915" y="305"/>
                  </a:lnTo>
                  <a:cubicBezTo>
                    <a:pt x="915" y="118"/>
                    <a:pt x="1032" y="0"/>
                    <a:pt x="1196" y="0"/>
                  </a:cubicBez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" name="Google Shape;1061;p37"/>
            <p:cNvSpPr/>
            <p:nvPr/>
          </p:nvSpPr>
          <p:spPr>
            <a:xfrm>
              <a:off x="1494525" y="3569800"/>
              <a:ext cx="142325" cy="134375"/>
            </a:xfrm>
            <a:custGeom>
              <a:avLst/>
              <a:gdLst/>
              <a:ahLst/>
              <a:cxnLst/>
              <a:rect l="l" t="t" r="r" b="b"/>
              <a:pathLst>
                <a:path w="5693" h="5375" extrusionOk="0">
                  <a:moveTo>
                    <a:pt x="5183" y="0"/>
                  </a:moveTo>
                  <a:cubicBezTo>
                    <a:pt x="5159" y="0"/>
                    <a:pt x="5135" y="2"/>
                    <a:pt x="5111" y="6"/>
                  </a:cubicBezTo>
                  <a:cubicBezTo>
                    <a:pt x="3962" y="146"/>
                    <a:pt x="1641" y="592"/>
                    <a:pt x="938" y="1295"/>
                  </a:cubicBezTo>
                  <a:cubicBezTo>
                    <a:pt x="0" y="2209"/>
                    <a:pt x="0" y="3733"/>
                    <a:pt x="938" y="4671"/>
                  </a:cubicBezTo>
                  <a:cubicBezTo>
                    <a:pt x="1395" y="5140"/>
                    <a:pt x="2005" y="5375"/>
                    <a:pt x="2617" y="5375"/>
                  </a:cubicBezTo>
                  <a:cubicBezTo>
                    <a:pt x="3230" y="5375"/>
                    <a:pt x="3845" y="5140"/>
                    <a:pt x="4314" y="4671"/>
                  </a:cubicBezTo>
                  <a:cubicBezTo>
                    <a:pt x="5017" y="3968"/>
                    <a:pt x="5463" y="1647"/>
                    <a:pt x="5627" y="545"/>
                  </a:cubicBezTo>
                  <a:cubicBezTo>
                    <a:pt x="5692" y="263"/>
                    <a:pt x="5476" y="0"/>
                    <a:pt x="518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" name="Google Shape;1062;p37"/>
            <p:cNvSpPr/>
            <p:nvPr/>
          </p:nvSpPr>
          <p:spPr>
            <a:xfrm>
              <a:off x="1494525" y="3569075"/>
              <a:ext cx="142250" cy="123975"/>
            </a:xfrm>
            <a:custGeom>
              <a:avLst/>
              <a:gdLst/>
              <a:ahLst/>
              <a:cxnLst/>
              <a:rect l="l" t="t" r="r" b="b"/>
              <a:pathLst>
                <a:path w="5690" h="4959" extrusionOk="0">
                  <a:moveTo>
                    <a:pt x="5200" y="0"/>
                  </a:moveTo>
                  <a:cubicBezTo>
                    <a:pt x="5171" y="0"/>
                    <a:pt x="5141" y="4"/>
                    <a:pt x="5111" y="11"/>
                  </a:cubicBezTo>
                  <a:cubicBezTo>
                    <a:pt x="3986" y="175"/>
                    <a:pt x="1641" y="621"/>
                    <a:pt x="938" y="1301"/>
                  </a:cubicBezTo>
                  <a:cubicBezTo>
                    <a:pt x="0" y="2238"/>
                    <a:pt x="0" y="3762"/>
                    <a:pt x="938" y="4677"/>
                  </a:cubicBezTo>
                  <a:cubicBezTo>
                    <a:pt x="1055" y="4794"/>
                    <a:pt x="1172" y="4864"/>
                    <a:pt x="1290" y="4958"/>
                  </a:cubicBezTo>
                  <a:cubicBezTo>
                    <a:pt x="657" y="4091"/>
                    <a:pt x="750" y="2801"/>
                    <a:pt x="1594" y="1981"/>
                  </a:cubicBezTo>
                  <a:cubicBezTo>
                    <a:pt x="2274" y="1301"/>
                    <a:pt x="4431" y="879"/>
                    <a:pt x="5603" y="691"/>
                  </a:cubicBezTo>
                  <a:cubicBezTo>
                    <a:pt x="5603" y="621"/>
                    <a:pt x="5627" y="597"/>
                    <a:pt x="5627" y="527"/>
                  </a:cubicBezTo>
                  <a:cubicBezTo>
                    <a:pt x="5690" y="254"/>
                    <a:pt x="5452" y="0"/>
                    <a:pt x="520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" name="Google Shape;1063;p37"/>
            <p:cNvSpPr/>
            <p:nvPr/>
          </p:nvSpPr>
          <p:spPr>
            <a:xfrm>
              <a:off x="1209650" y="3627950"/>
              <a:ext cx="134850" cy="194100"/>
            </a:xfrm>
            <a:custGeom>
              <a:avLst/>
              <a:gdLst/>
              <a:ahLst/>
              <a:cxnLst/>
              <a:rect l="l" t="t" r="r" b="b"/>
              <a:pathLst>
                <a:path w="5394" h="7764" extrusionOk="0">
                  <a:moveTo>
                    <a:pt x="1712" y="1"/>
                  </a:moveTo>
                  <a:cubicBezTo>
                    <a:pt x="1595" y="1"/>
                    <a:pt x="1501" y="48"/>
                    <a:pt x="1478" y="165"/>
                  </a:cubicBezTo>
                  <a:lnTo>
                    <a:pt x="71" y="4361"/>
                  </a:lnTo>
                  <a:cubicBezTo>
                    <a:pt x="1" y="4549"/>
                    <a:pt x="118" y="4713"/>
                    <a:pt x="305" y="4713"/>
                  </a:cubicBezTo>
                  <a:lnTo>
                    <a:pt x="1501" y="4713"/>
                  </a:lnTo>
                  <a:cubicBezTo>
                    <a:pt x="1665" y="4713"/>
                    <a:pt x="1783" y="4901"/>
                    <a:pt x="1759" y="5041"/>
                  </a:cubicBezTo>
                  <a:lnTo>
                    <a:pt x="1126" y="7433"/>
                  </a:lnTo>
                  <a:cubicBezTo>
                    <a:pt x="1078" y="7625"/>
                    <a:pt x="1217" y="7763"/>
                    <a:pt x="1361" y="7763"/>
                  </a:cubicBezTo>
                  <a:cubicBezTo>
                    <a:pt x="1428" y="7763"/>
                    <a:pt x="1496" y="7734"/>
                    <a:pt x="1548" y="7667"/>
                  </a:cubicBezTo>
                  <a:lnTo>
                    <a:pt x="5252" y="3330"/>
                  </a:lnTo>
                  <a:cubicBezTo>
                    <a:pt x="5393" y="3166"/>
                    <a:pt x="5276" y="2931"/>
                    <a:pt x="5041" y="2931"/>
                  </a:cubicBezTo>
                  <a:lnTo>
                    <a:pt x="3775" y="2931"/>
                  </a:lnTo>
                  <a:cubicBezTo>
                    <a:pt x="3611" y="2931"/>
                    <a:pt x="3494" y="2744"/>
                    <a:pt x="3541" y="2580"/>
                  </a:cubicBezTo>
                  <a:lnTo>
                    <a:pt x="4291" y="352"/>
                  </a:lnTo>
                  <a:cubicBezTo>
                    <a:pt x="4338" y="165"/>
                    <a:pt x="4221" y="1"/>
                    <a:pt x="4057" y="1"/>
                  </a:cubicBezTo>
                  <a:close/>
                </a:path>
              </a:pathLst>
            </a:custGeom>
            <a:solidFill>
              <a:srgbClr val="FFC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" name="Google Shape;1064;p37"/>
            <p:cNvSpPr/>
            <p:nvPr/>
          </p:nvSpPr>
          <p:spPr>
            <a:xfrm>
              <a:off x="1209650" y="3627950"/>
              <a:ext cx="69775" cy="117850"/>
            </a:xfrm>
            <a:custGeom>
              <a:avLst/>
              <a:gdLst/>
              <a:ahLst/>
              <a:cxnLst/>
              <a:rect l="l" t="t" r="r" b="b"/>
              <a:pathLst>
                <a:path w="2791" h="4714" extrusionOk="0">
                  <a:moveTo>
                    <a:pt x="1665" y="1"/>
                  </a:moveTo>
                  <a:cubicBezTo>
                    <a:pt x="1548" y="1"/>
                    <a:pt x="1478" y="48"/>
                    <a:pt x="1431" y="165"/>
                  </a:cubicBezTo>
                  <a:lnTo>
                    <a:pt x="71" y="4361"/>
                  </a:lnTo>
                  <a:cubicBezTo>
                    <a:pt x="1" y="4549"/>
                    <a:pt x="118" y="4713"/>
                    <a:pt x="305" y="4713"/>
                  </a:cubicBezTo>
                  <a:lnTo>
                    <a:pt x="1407" y="4713"/>
                  </a:lnTo>
                  <a:cubicBezTo>
                    <a:pt x="1243" y="4713"/>
                    <a:pt x="1126" y="4549"/>
                    <a:pt x="1173" y="4361"/>
                  </a:cubicBezTo>
                  <a:lnTo>
                    <a:pt x="2556" y="165"/>
                  </a:lnTo>
                  <a:cubicBezTo>
                    <a:pt x="2580" y="48"/>
                    <a:pt x="2697" y="1"/>
                    <a:pt x="2791" y="1"/>
                  </a:cubicBezTo>
                  <a:close/>
                </a:path>
              </a:pathLst>
            </a:custGeom>
            <a:solidFill>
              <a:srgbClr val="FFC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" name="Google Shape;1065;p37"/>
            <p:cNvSpPr/>
            <p:nvPr/>
          </p:nvSpPr>
          <p:spPr>
            <a:xfrm>
              <a:off x="1236575" y="3745775"/>
              <a:ext cx="46375" cy="76275"/>
            </a:xfrm>
            <a:custGeom>
              <a:avLst/>
              <a:gdLst/>
              <a:ahLst/>
              <a:cxnLst/>
              <a:rect l="l" t="t" r="r" b="b"/>
              <a:pathLst>
                <a:path w="1855" h="3051" extrusionOk="0">
                  <a:moveTo>
                    <a:pt x="424" y="0"/>
                  </a:moveTo>
                  <a:cubicBezTo>
                    <a:pt x="588" y="0"/>
                    <a:pt x="706" y="188"/>
                    <a:pt x="682" y="328"/>
                  </a:cubicBezTo>
                  <a:lnTo>
                    <a:pt x="49" y="2720"/>
                  </a:lnTo>
                  <a:cubicBezTo>
                    <a:pt x="1" y="2912"/>
                    <a:pt x="140" y="3050"/>
                    <a:pt x="284" y="3050"/>
                  </a:cubicBezTo>
                  <a:cubicBezTo>
                    <a:pt x="351" y="3050"/>
                    <a:pt x="419" y="3021"/>
                    <a:pt x="471" y="2954"/>
                  </a:cubicBezTo>
                  <a:lnTo>
                    <a:pt x="1339" y="1946"/>
                  </a:lnTo>
                  <a:lnTo>
                    <a:pt x="1807" y="328"/>
                  </a:lnTo>
                  <a:cubicBezTo>
                    <a:pt x="1854" y="141"/>
                    <a:pt x="1714" y="0"/>
                    <a:pt x="1526" y="0"/>
                  </a:cubicBezTo>
                  <a:close/>
                </a:path>
              </a:pathLst>
            </a:custGeom>
            <a:solidFill>
              <a:srgbClr val="FFCA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" name="Google Shape;1066;p37"/>
            <p:cNvSpPr/>
            <p:nvPr/>
          </p:nvSpPr>
          <p:spPr>
            <a:xfrm>
              <a:off x="1261225" y="3650825"/>
              <a:ext cx="293100" cy="291475"/>
            </a:xfrm>
            <a:custGeom>
              <a:avLst/>
              <a:gdLst/>
              <a:ahLst/>
              <a:cxnLst/>
              <a:rect l="l" t="t" r="r" b="b"/>
              <a:pathLst>
                <a:path w="11724" h="11659" extrusionOk="0">
                  <a:moveTo>
                    <a:pt x="9660" y="0"/>
                  </a:moveTo>
                  <a:lnTo>
                    <a:pt x="235" y="10503"/>
                  </a:lnTo>
                  <a:cubicBezTo>
                    <a:pt x="1" y="10761"/>
                    <a:pt x="1" y="11183"/>
                    <a:pt x="259" y="11441"/>
                  </a:cubicBezTo>
                  <a:cubicBezTo>
                    <a:pt x="381" y="11588"/>
                    <a:pt x="562" y="11659"/>
                    <a:pt x="743" y="11659"/>
                  </a:cubicBezTo>
                  <a:cubicBezTo>
                    <a:pt x="908" y="11659"/>
                    <a:pt x="1073" y="11600"/>
                    <a:pt x="1197" y="11488"/>
                  </a:cubicBezTo>
                  <a:lnTo>
                    <a:pt x="11723" y="2040"/>
                  </a:lnTo>
                  <a:lnTo>
                    <a:pt x="9660" y="0"/>
                  </a:ln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" name="Google Shape;1067;p37"/>
            <p:cNvSpPr/>
            <p:nvPr/>
          </p:nvSpPr>
          <p:spPr>
            <a:xfrm>
              <a:off x="1260050" y="3651400"/>
              <a:ext cx="257925" cy="291325"/>
            </a:xfrm>
            <a:custGeom>
              <a:avLst/>
              <a:gdLst/>
              <a:ahLst/>
              <a:cxnLst/>
              <a:rect l="l" t="t" r="r" b="b"/>
              <a:pathLst>
                <a:path w="10317" h="11653" extrusionOk="0">
                  <a:moveTo>
                    <a:pt x="9684" y="0"/>
                  </a:moveTo>
                  <a:lnTo>
                    <a:pt x="235" y="10527"/>
                  </a:lnTo>
                  <a:cubicBezTo>
                    <a:pt x="1" y="10785"/>
                    <a:pt x="1" y="11231"/>
                    <a:pt x="282" y="11465"/>
                  </a:cubicBezTo>
                  <a:cubicBezTo>
                    <a:pt x="400" y="11582"/>
                    <a:pt x="564" y="11629"/>
                    <a:pt x="704" y="11653"/>
                  </a:cubicBezTo>
                  <a:cubicBezTo>
                    <a:pt x="704" y="11489"/>
                    <a:pt x="775" y="11301"/>
                    <a:pt x="892" y="11160"/>
                  </a:cubicBezTo>
                  <a:lnTo>
                    <a:pt x="10317" y="634"/>
                  </a:lnTo>
                  <a:lnTo>
                    <a:pt x="9684" y="0"/>
                  </a:ln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" name="Google Shape;1068;p37"/>
            <p:cNvSpPr/>
            <p:nvPr/>
          </p:nvSpPr>
          <p:spPr>
            <a:xfrm>
              <a:off x="1468150" y="3646275"/>
              <a:ext cx="90875" cy="89400"/>
            </a:xfrm>
            <a:custGeom>
              <a:avLst/>
              <a:gdLst/>
              <a:ahLst/>
              <a:cxnLst/>
              <a:rect l="l" t="t" r="r" b="b"/>
              <a:pathLst>
                <a:path w="3635" h="3576" extrusionOk="0">
                  <a:moveTo>
                    <a:pt x="1064" y="0"/>
                  </a:moveTo>
                  <a:cubicBezTo>
                    <a:pt x="991" y="0"/>
                    <a:pt x="914" y="30"/>
                    <a:pt x="844" y="88"/>
                  </a:cubicBezTo>
                  <a:lnTo>
                    <a:pt x="117" y="815"/>
                  </a:lnTo>
                  <a:cubicBezTo>
                    <a:pt x="0" y="932"/>
                    <a:pt x="0" y="1120"/>
                    <a:pt x="117" y="1214"/>
                  </a:cubicBezTo>
                  <a:lnTo>
                    <a:pt x="2391" y="3488"/>
                  </a:lnTo>
                  <a:cubicBezTo>
                    <a:pt x="2450" y="3546"/>
                    <a:pt x="2520" y="3576"/>
                    <a:pt x="2591" y="3576"/>
                  </a:cubicBezTo>
                  <a:cubicBezTo>
                    <a:pt x="2661" y="3576"/>
                    <a:pt x="2731" y="3546"/>
                    <a:pt x="2790" y="3488"/>
                  </a:cubicBezTo>
                  <a:lnTo>
                    <a:pt x="3517" y="2738"/>
                  </a:lnTo>
                  <a:cubicBezTo>
                    <a:pt x="3634" y="2644"/>
                    <a:pt x="3634" y="2456"/>
                    <a:pt x="3517" y="2339"/>
                  </a:cubicBezTo>
                  <a:lnTo>
                    <a:pt x="1266" y="88"/>
                  </a:lnTo>
                  <a:cubicBezTo>
                    <a:pt x="1207" y="30"/>
                    <a:pt x="1137" y="0"/>
                    <a:pt x="1064" y="0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" name="Google Shape;1069;p37"/>
            <p:cNvSpPr/>
            <p:nvPr/>
          </p:nvSpPr>
          <p:spPr>
            <a:xfrm>
              <a:off x="1468150" y="3646275"/>
              <a:ext cx="59800" cy="87200"/>
            </a:xfrm>
            <a:custGeom>
              <a:avLst/>
              <a:gdLst/>
              <a:ahLst/>
              <a:cxnLst/>
              <a:rect l="l" t="t" r="r" b="b"/>
              <a:pathLst>
                <a:path w="2392" h="3488" extrusionOk="0">
                  <a:moveTo>
                    <a:pt x="1914" y="713"/>
                  </a:moveTo>
                  <a:lnTo>
                    <a:pt x="1923" y="721"/>
                  </a:lnTo>
                  <a:cubicBezTo>
                    <a:pt x="1920" y="719"/>
                    <a:pt x="1917" y="716"/>
                    <a:pt x="1914" y="713"/>
                  </a:cubicBezTo>
                  <a:close/>
                  <a:moveTo>
                    <a:pt x="1064" y="0"/>
                  </a:moveTo>
                  <a:cubicBezTo>
                    <a:pt x="991" y="0"/>
                    <a:pt x="914" y="30"/>
                    <a:pt x="844" y="88"/>
                  </a:cubicBezTo>
                  <a:lnTo>
                    <a:pt x="117" y="815"/>
                  </a:lnTo>
                  <a:cubicBezTo>
                    <a:pt x="0" y="932"/>
                    <a:pt x="0" y="1120"/>
                    <a:pt x="117" y="1237"/>
                  </a:cubicBezTo>
                  <a:lnTo>
                    <a:pt x="2391" y="3488"/>
                  </a:lnTo>
                  <a:lnTo>
                    <a:pt x="774" y="1870"/>
                  </a:lnTo>
                  <a:cubicBezTo>
                    <a:pt x="656" y="1753"/>
                    <a:pt x="656" y="1589"/>
                    <a:pt x="774" y="1472"/>
                  </a:cubicBezTo>
                  <a:lnTo>
                    <a:pt x="1501" y="721"/>
                  </a:lnTo>
                  <a:cubicBezTo>
                    <a:pt x="1559" y="663"/>
                    <a:pt x="1635" y="633"/>
                    <a:pt x="1712" y="633"/>
                  </a:cubicBezTo>
                  <a:cubicBezTo>
                    <a:pt x="1784" y="633"/>
                    <a:pt x="1857" y="660"/>
                    <a:pt x="1914" y="713"/>
                  </a:cubicBezTo>
                  <a:lnTo>
                    <a:pt x="1914" y="713"/>
                  </a:lnTo>
                  <a:lnTo>
                    <a:pt x="1266" y="88"/>
                  </a:lnTo>
                  <a:cubicBezTo>
                    <a:pt x="1207" y="30"/>
                    <a:pt x="1137" y="0"/>
                    <a:pt x="1064" y="0"/>
                  </a:cubicBezTo>
                  <a:close/>
                </a:path>
              </a:pathLst>
            </a:custGeom>
            <a:solidFill>
              <a:srgbClr val="FF99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" name="Google Shape;1070;p37"/>
            <p:cNvSpPr/>
            <p:nvPr/>
          </p:nvSpPr>
          <p:spPr>
            <a:xfrm>
              <a:off x="1203800" y="3562550"/>
              <a:ext cx="439025" cy="469275"/>
            </a:xfrm>
            <a:custGeom>
              <a:avLst/>
              <a:gdLst/>
              <a:ahLst/>
              <a:cxnLst/>
              <a:rect l="l" t="t" r="r" b="b"/>
              <a:pathLst>
                <a:path w="17561" h="18771" extrusionOk="0">
                  <a:moveTo>
                    <a:pt x="16764" y="554"/>
                  </a:moveTo>
                  <a:cubicBezTo>
                    <a:pt x="16834" y="554"/>
                    <a:pt x="16881" y="554"/>
                    <a:pt x="16951" y="624"/>
                  </a:cubicBezTo>
                  <a:cubicBezTo>
                    <a:pt x="16975" y="647"/>
                    <a:pt x="16975" y="718"/>
                    <a:pt x="16975" y="765"/>
                  </a:cubicBezTo>
                  <a:cubicBezTo>
                    <a:pt x="16646" y="2828"/>
                    <a:pt x="16201" y="4305"/>
                    <a:pt x="15732" y="4774"/>
                  </a:cubicBezTo>
                  <a:cubicBezTo>
                    <a:pt x="15352" y="5176"/>
                    <a:pt x="14822" y="5408"/>
                    <a:pt x="14265" y="5408"/>
                  </a:cubicBezTo>
                  <a:cubicBezTo>
                    <a:pt x="14238" y="5408"/>
                    <a:pt x="14211" y="5408"/>
                    <a:pt x="14185" y="5407"/>
                  </a:cubicBezTo>
                  <a:lnTo>
                    <a:pt x="12145" y="3343"/>
                  </a:lnTo>
                  <a:cubicBezTo>
                    <a:pt x="12098" y="2757"/>
                    <a:pt x="12332" y="2195"/>
                    <a:pt x="12754" y="1796"/>
                  </a:cubicBezTo>
                  <a:cubicBezTo>
                    <a:pt x="13200" y="1351"/>
                    <a:pt x="14724" y="882"/>
                    <a:pt x="16764" y="554"/>
                  </a:cubicBezTo>
                  <a:close/>
                  <a:moveTo>
                    <a:pt x="11606" y="3648"/>
                  </a:moveTo>
                  <a:lnTo>
                    <a:pt x="13903" y="5899"/>
                  </a:lnTo>
                  <a:lnTo>
                    <a:pt x="13153" y="6626"/>
                  </a:lnTo>
                  <a:lnTo>
                    <a:pt x="13130" y="6626"/>
                  </a:lnTo>
                  <a:lnTo>
                    <a:pt x="10879" y="4375"/>
                  </a:lnTo>
                  <a:lnTo>
                    <a:pt x="11606" y="3648"/>
                  </a:lnTo>
                  <a:close/>
                  <a:moveTo>
                    <a:pt x="4220" y="2898"/>
                  </a:moveTo>
                  <a:lnTo>
                    <a:pt x="3494" y="5125"/>
                  </a:lnTo>
                  <a:cubicBezTo>
                    <a:pt x="3423" y="5313"/>
                    <a:pt x="3470" y="5477"/>
                    <a:pt x="3587" y="5594"/>
                  </a:cubicBezTo>
                  <a:cubicBezTo>
                    <a:pt x="3658" y="5758"/>
                    <a:pt x="3845" y="5829"/>
                    <a:pt x="4009" y="5829"/>
                  </a:cubicBezTo>
                  <a:lnTo>
                    <a:pt x="5252" y="5829"/>
                  </a:lnTo>
                  <a:lnTo>
                    <a:pt x="1641" y="10096"/>
                  </a:lnTo>
                  <a:lnTo>
                    <a:pt x="2298" y="7751"/>
                  </a:lnTo>
                  <a:cubicBezTo>
                    <a:pt x="2345" y="7564"/>
                    <a:pt x="2298" y="7423"/>
                    <a:pt x="2204" y="7282"/>
                  </a:cubicBezTo>
                  <a:cubicBezTo>
                    <a:pt x="2110" y="7118"/>
                    <a:pt x="1946" y="7071"/>
                    <a:pt x="1759" y="7071"/>
                  </a:cubicBezTo>
                  <a:lnTo>
                    <a:pt x="563" y="7071"/>
                  </a:lnTo>
                  <a:lnTo>
                    <a:pt x="1899" y="2898"/>
                  </a:lnTo>
                  <a:close/>
                  <a:moveTo>
                    <a:pt x="7848" y="2733"/>
                  </a:moveTo>
                  <a:cubicBezTo>
                    <a:pt x="7881" y="2733"/>
                    <a:pt x="7915" y="2733"/>
                    <a:pt x="7948" y="2734"/>
                  </a:cubicBezTo>
                  <a:cubicBezTo>
                    <a:pt x="9003" y="2757"/>
                    <a:pt x="9988" y="3086"/>
                    <a:pt x="10855" y="3672"/>
                  </a:cubicBezTo>
                  <a:lnTo>
                    <a:pt x="10551" y="3953"/>
                  </a:lnTo>
                  <a:cubicBezTo>
                    <a:pt x="10433" y="4070"/>
                    <a:pt x="10386" y="4211"/>
                    <a:pt x="10386" y="4375"/>
                  </a:cubicBezTo>
                  <a:cubicBezTo>
                    <a:pt x="10386" y="4516"/>
                    <a:pt x="10433" y="4656"/>
                    <a:pt x="10527" y="4750"/>
                  </a:cubicBezTo>
                  <a:lnTo>
                    <a:pt x="4220" y="11737"/>
                  </a:lnTo>
                  <a:cubicBezTo>
                    <a:pt x="4127" y="11620"/>
                    <a:pt x="4080" y="11526"/>
                    <a:pt x="3986" y="11432"/>
                  </a:cubicBezTo>
                  <a:cubicBezTo>
                    <a:pt x="3494" y="10869"/>
                    <a:pt x="3072" y="10213"/>
                    <a:pt x="2884" y="9510"/>
                  </a:cubicBezTo>
                  <a:lnTo>
                    <a:pt x="5721" y="6157"/>
                  </a:lnTo>
                  <a:cubicBezTo>
                    <a:pt x="5862" y="6016"/>
                    <a:pt x="5885" y="5782"/>
                    <a:pt x="5815" y="5594"/>
                  </a:cubicBezTo>
                  <a:cubicBezTo>
                    <a:pt x="5721" y="5407"/>
                    <a:pt x="5533" y="5289"/>
                    <a:pt x="5299" y="5289"/>
                  </a:cubicBezTo>
                  <a:lnTo>
                    <a:pt x="4080" y="5289"/>
                  </a:lnTo>
                  <a:lnTo>
                    <a:pt x="4525" y="3930"/>
                  </a:lnTo>
                  <a:cubicBezTo>
                    <a:pt x="5461" y="3154"/>
                    <a:pt x="6619" y="2733"/>
                    <a:pt x="7848" y="2733"/>
                  </a:cubicBezTo>
                  <a:close/>
                  <a:moveTo>
                    <a:pt x="10902" y="5125"/>
                  </a:moveTo>
                  <a:lnTo>
                    <a:pt x="12426" y="6649"/>
                  </a:lnTo>
                  <a:lnTo>
                    <a:pt x="3283" y="14832"/>
                  </a:lnTo>
                  <a:cubicBezTo>
                    <a:pt x="3204" y="14899"/>
                    <a:pt x="3109" y="14934"/>
                    <a:pt x="3013" y="14934"/>
                  </a:cubicBezTo>
                  <a:cubicBezTo>
                    <a:pt x="2909" y="14934"/>
                    <a:pt x="2805" y="14893"/>
                    <a:pt x="2720" y="14808"/>
                  </a:cubicBezTo>
                  <a:cubicBezTo>
                    <a:pt x="2650" y="14714"/>
                    <a:pt x="2603" y="14621"/>
                    <a:pt x="2603" y="14503"/>
                  </a:cubicBezTo>
                  <a:cubicBezTo>
                    <a:pt x="2603" y="14386"/>
                    <a:pt x="2650" y="14316"/>
                    <a:pt x="2720" y="14245"/>
                  </a:cubicBezTo>
                  <a:lnTo>
                    <a:pt x="10902" y="5125"/>
                  </a:lnTo>
                  <a:close/>
                  <a:moveTo>
                    <a:pt x="10504" y="15816"/>
                  </a:moveTo>
                  <a:lnTo>
                    <a:pt x="10504" y="15840"/>
                  </a:lnTo>
                  <a:lnTo>
                    <a:pt x="10527" y="16965"/>
                  </a:lnTo>
                  <a:cubicBezTo>
                    <a:pt x="10527" y="16965"/>
                    <a:pt x="10527" y="17012"/>
                    <a:pt x="10504" y="17012"/>
                  </a:cubicBezTo>
                  <a:lnTo>
                    <a:pt x="5182" y="17012"/>
                  </a:lnTo>
                  <a:cubicBezTo>
                    <a:pt x="5182" y="17012"/>
                    <a:pt x="5158" y="17012"/>
                    <a:pt x="5158" y="16965"/>
                  </a:cubicBezTo>
                  <a:lnTo>
                    <a:pt x="5158" y="15863"/>
                  </a:lnTo>
                  <a:cubicBezTo>
                    <a:pt x="5158" y="15863"/>
                    <a:pt x="5158" y="15816"/>
                    <a:pt x="5182" y="15816"/>
                  </a:cubicBezTo>
                  <a:close/>
                  <a:moveTo>
                    <a:pt x="9918" y="17551"/>
                  </a:moveTo>
                  <a:lnTo>
                    <a:pt x="9730" y="18137"/>
                  </a:lnTo>
                  <a:cubicBezTo>
                    <a:pt x="9730" y="18184"/>
                    <a:pt x="9660" y="18208"/>
                    <a:pt x="9636" y="18208"/>
                  </a:cubicBezTo>
                  <a:lnTo>
                    <a:pt x="6073" y="18208"/>
                  </a:lnTo>
                  <a:cubicBezTo>
                    <a:pt x="6002" y="18208"/>
                    <a:pt x="5979" y="18184"/>
                    <a:pt x="5979" y="18137"/>
                  </a:cubicBezTo>
                  <a:lnTo>
                    <a:pt x="5815" y="17551"/>
                  </a:lnTo>
                  <a:close/>
                  <a:moveTo>
                    <a:pt x="16813" y="0"/>
                  </a:moveTo>
                  <a:cubicBezTo>
                    <a:pt x="16766" y="0"/>
                    <a:pt x="16718" y="5"/>
                    <a:pt x="16670" y="14"/>
                  </a:cubicBezTo>
                  <a:cubicBezTo>
                    <a:pt x="15099" y="249"/>
                    <a:pt x="13083" y="671"/>
                    <a:pt x="12379" y="1374"/>
                  </a:cubicBezTo>
                  <a:cubicBezTo>
                    <a:pt x="11934" y="1820"/>
                    <a:pt x="11629" y="2429"/>
                    <a:pt x="11606" y="3062"/>
                  </a:cubicBezTo>
                  <a:cubicBezTo>
                    <a:pt x="11465" y="3062"/>
                    <a:pt x="11348" y="3109"/>
                    <a:pt x="11254" y="3226"/>
                  </a:cubicBezTo>
                  <a:lnTo>
                    <a:pt x="11230" y="3250"/>
                  </a:lnTo>
                  <a:cubicBezTo>
                    <a:pt x="10269" y="2546"/>
                    <a:pt x="9144" y="2171"/>
                    <a:pt x="7948" y="2148"/>
                  </a:cubicBezTo>
                  <a:cubicBezTo>
                    <a:pt x="7908" y="2147"/>
                    <a:pt x="7868" y="2147"/>
                    <a:pt x="7827" y="2147"/>
                  </a:cubicBezTo>
                  <a:cubicBezTo>
                    <a:pt x="6746" y="2147"/>
                    <a:pt x="5711" y="2450"/>
                    <a:pt x="4807" y="3015"/>
                  </a:cubicBezTo>
                  <a:cubicBezTo>
                    <a:pt x="4877" y="2875"/>
                    <a:pt x="4830" y="2710"/>
                    <a:pt x="4713" y="2546"/>
                  </a:cubicBezTo>
                  <a:cubicBezTo>
                    <a:pt x="4642" y="2406"/>
                    <a:pt x="4455" y="2312"/>
                    <a:pt x="4291" y="2312"/>
                  </a:cubicBezTo>
                  <a:lnTo>
                    <a:pt x="1946" y="2312"/>
                  </a:lnTo>
                  <a:cubicBezTo>
                    <a:pt x="1712" y="2312"/>
                    <a:pt x="1501" y="2476"/>
                    <a:pt x="1430" y="2710"/>
                  </a:cubicBezTo>
                  <a:lnTo>
                    <a:pt x="47" y="6884"/>
                  </a:lnTo>
                  <a:cubicBezTo>
                    <a:pt x="0" y="7071"/>
                    <a:pt x="24" y="7235"/>
                    <a:pt x="141" y="7353"/>
                  </a:cubicBezTo>
                  <a:cubicBezTo>
                    <a:pt x="235" y="7517"/>
                    <a:pt x="399" y="7587"/>
                    <a:pt x="586" y="7587"/>
                  </a:cubicBezTo>
                  <a:lnTo>
                    <a:pt x="1782" y="7587"/>
                  </a:lnTo>
                  <a:lnTo>
                    <a:pt x="1149" y="10002"/>
                  </a:lnTo>
                  <a:cubicBezTo>
                    <a:pt x="1079" y="10236"/>
                    <a:pt x="1173" y="10494"/>
                    <a:pt x="1407" y="10611"/>
                  </a:cubicBezTo>
                  <a:cubicBezTo>
                    <a:pt x="1501" y="10635"/>
                    <a:pt x="1571" y="10682"/>
                    <a:pt x="1665" y="10682"/>
                  </a:cubicBezTo>
                  <a:cubicBezTo>
                    <a:pt x="1806" y="10682"/>
                    <a:pt x="1970" y="10611"/>
                    <a:pt x="2087" y="10471"/>
                  </a:cubicBezTo>
                  <a:lnTo>
                    <a:pt x="2509" y="9978"/>
                  </a:lnTo>
                  <a:cubicBezTo>
                    <a:pt x="2790" y="10635"/>
                    <a:pt x="3165" y="11268"/>
                    <a:pt x="3658" y="11784"/>
                  </a:cubicBezTo>
                  <a:cubicBezTo>
                    <a:pt x="3751" y="11901"/>
                    <a:pt x="3869" y="12018"/>
                    <a:pt x="3962" y="12135"/>
                  </a:cubicBezTo>
                  <a:lnTo>
                    <a:pt x="2392" y="13870"/>
                  </a:lnTo>
                  <a:cubicBezTo>
                    <a:pt x="2251" y="14034"/>
                    <a:pt x="2157" y="14269"/>
                    <a:pt x="2157" y="14503"/>
                  </a:cubicBezTo>
                  <a:cubicBezTo>
                    <a:pt x="2157" y="14785"/>
                    <a:pt x="2251" y="15019"/>
                    <a:pt x="2462" y="15183"/>
                  </a:cubicBezTo>
                  <a:cubicBezTo>
                    <a:pt x="2626" y="15371"/>
                    <a:pt x="2907" y="15488"/>
                    <a:pt x="3142" y="15488"/>
                  </a:cubicBezTo>
                  <a:cubicBezTo>
                    <a:pt x="3376" y="15488"/>
                    <a:pt x="3611" y="15394"/>
                    <a:pt x="3775" y="15254"/>
                  </a:cubicBezTo>
                  <a:lnTo>
                    <a:pt x="4900" y="14245"/>
                  </a:lnTo>
                  <a:cubicBezTo>
                    <a:pt x="4947" y="14503"/>
                    <a:pt x="4947" y="14808"/>
                    <a:pt x="4947" y="15090"/>
                  </a:cubicBezTo>
                  <a:lnTo>
                    <a:pt x="4947" y="15418"/>
                  </a:lnTo>
                  <a:cubicBezTo>
                    <a:pt x="4807" y="15535"/>
                    <a:pt x="4713" y="15676"/>
                    <a:pt x="4713" y="15863"/>
                  </a:cubicBezTo>
                  <a:lnTo>
                    <a:pt x="4713" y="16965"/>
                  </a:lnTo>
                  <a:cubicBezTo>
                    <a:pt x="4713" y="17293"/>
                    <a:pt x="4971" y="17528"/>
                    <a:pt x="5275" y="17528"/>
                  </a:cubicBezTo>
                  <a:lnTo>
                    <a:pt x="5299" y="17528"/>
                  </a:lnTo>
                  <a:lnTo>
                    <a:pt x="5510" y="18302"/>
                  </a:lnTo>
                  <a:cubicBezTo>
                    <a:pt x="5604" y="18559"/>
                    <a:pt x="5838" y="18770"/>
                    <a:pt x="6119" y="18770"/>
                  </a:cubicBezTo>
                  <a:lnTo>
                    <a:pt x="9660" y="18770"/>
                  </a:lnTo>
                  <a:cubicBezTo>
                    <a:pt x="9964" y="18770"/>
                    <a:pt x="10199" y="18559"/>
                    <a:pt x="10293" y="18302"/>
                  </a:cubicBezTo>
                  <a:lnTo>
                    <a:pt x="10480" y="17528"/>
                  </a:lnTo>
                  <a:lnTo>
                    <a:pt x="10527" y="17528"/>
                  </a:lnTo>
                  <a:cubicBezTo>
                    <a:pt x="10832" y="17528"/>
                    <a:pt x="11066" y="17270"/>
                    <a:pt x="11066" y="16965"/>
                  </a:cubicBezTo>
                  <a:lnTo>
                    <a:pt x="11066" y="15863"/>
                  </a:lnTo>
                  <a:cubicBezTo>
                    <a:pt x="11066" y="15652"/>
                    <a:pt x="10949" y="15441"/>
                    <a:pt x="10785" y="15371"/>
                  </a:cubicBezTo>
                  <a:lnTo>
                    <a:pt x="10785" y="15043"/>
                  </a:lnTo>
                  <a:cubicBezTo>
                    <a:pt x="10785" y="13847"/>
                    <a:pt x="11230" y="12722"/>
                    <a:pt x="12051" y="11854"/>
                  </a:cubicBezTo>
                  <a:cubicBezTo>
                    <a:pt x="12332" y="11549"/>
                    <a:pt x="12567" y="11198"/>
                    <a:pt x="12778" y="10846"/>
                  </a:cubicBezTo>
                  <a:cubicBezTo>
                    <a:pt x="12872" y="10729"/>
                    <a:pt x="12801" y="10565"/>
                    <a:pt x="12684" y="10471"/>
                  </a:cubicBezTo>
                  <a:cubicBezTo>
                    <a:pt x="12646" y="10441"/>
                    <a:pt x="12603" y="10427"/>
                    <a:pt x="12560" y="10427"/>
                  </a:cubicBezTo>
                  <a:cubicBezTo>
                    <a:pt x="12468" y="10427"/>
                    <a:pt x="12372" y="10485"/>
                    <a:pt x="12309" y="10565"/>
                  </a:cubicBezTo>
                  <a:cubicBezTo>
                    <a:pt x="12098" y="10869"/>
                    <a:pt x="11887" y="11174"/>
                    <a:pt x="11629" y="11456"/>
                  </a:cubicBezTo>
                  <a:cubicBezTo>
                    <a:pt x="10738" y="12440"/>
                    <a:pt x="10222" y="13683"/>
                    <a:pt x="10222" y="15019"/>
                  </a:cubicBezTo>
                  <a:lnTo>
                    <a:pt x="10222" y="15277"/>
                  </a:lnTo>
                  <a:lnTo>
                    <a:pt x="5393" y="15277"/>
                  </a:lnTo>
                  <a:lnTo>
                    <a:pt x="5393" y="15066"/>
                  </a:lnTo>
                  <a:cubicBezTo>
                    <a:pt x="5393" y="14621"/>
                    <a:pt x="5346" y="14222"/>
                    <a:pt x="5252" y="13800"/>
                  </a:cubicBezTo>
                  <a:lnTo>
                    <a:pt x="12778" y="7048"/>
                  </a:lnTo>
                  <a:cubicBezTo>
                    <a:pt x="12848" y="7095"/>
                    <a:pt x="12895" y="7118"/>
                    <a:pt x="12965" y="7165"/>
                  </a:cubicBezTo>
                  <a:cubicBezTo>
                    <a:pt x="12989" y="7423"/>
                    <a:pt x="13012" y="7681"/>
                    <a:pt x="13012" y="7939"/>
                  </a:cubicBezTo>
                  <a:cubicBezTo>
                    <a:pt x="13012" y="8455"/>
                    <a:pt x="12965" y="8923"/>
                    <a:pt x="12801" y="9392"/>
                  </a:cubicBezTo>
                  <a:cubicBezTo>
                    <a:pt x="12778" y="9533"/>
                    <a:pt x="12825" y="9674"/>
                    <a:pt x="12989" y="9744"/>
                  </a:cubicBezTo>
                  <a:lnTo>
                    <a:pt x="13059" y="9744"/>
                  </a:lnTo>
                  <a:cubicBezTo>
                    <a:pt x="13200" y="9744"/>
                    <a:pt x="13294" y="9650"/>
                    <a:pt x="13341" y="9533"/>
                  </a:cubicBezTo>
                  <a:cubicBezTo>
                    <a:pt x="13481" y="9041"/>
                    <a:pt x="13575" y="8478"/>
                    <a:pt x="13575" y="7939"/>
                  </a:cubicBezTo>
                  <a:cubicBezTo>
                    <a:pt x="13575" y="7657"/>
                    <a:pt x="13552" y="7353"/>
                    <a:pt x="13505" y="7071"/>
                  </a:cubicBezTo>
                  <a:lnTo>
                    <a:pt x="13575" y="7001"/>
                  </a:lnTo>
                  <a:lnTo>
                    <a:pt x="14302" y="6274"/>
                  </a:lnTo>
                  <a:cubicBezTo>
                    <a:pt x="14396" y="6180"/>
                    <a:pt x="14442" y="6040"/>
                    <a:pt x="14466" y="5922"/>
                  </a:cubicBezTo>
                  <a:cubicBezTo>
                    <a:pt x="15099" y="5876"/>
                    <a:pt x="15709" y="5594"/>
                    <a:pt x="16154" y="5172"/>
                  </a:cubicBezTo>
                  <a:cubicBezTo>
                    <a:pt x="16857" y="4469"/>
                    <a:pt x="17303" y="2429"/>
                    <a:pt x="17537" y="858"/>
                  </a:cubicBezTo>
                  <a:cubicBezTo>
                    <a:pt x="17561" y="624"/>
                    <a:pt x="17467" y="389"/>
                    <a:pt x="17326" y="202"/>
                  </a:cubicBezTo>
                  <a:cubicBezTo>
                    <a:pt x="17177" y="71"/>
                    <a:pt x="16998" y="0"/>
                    <a:pt x="1681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1" name="Google Shape;1071;p37"/>
          <p:cNvGrpSpPr/>
          <p:nvPr/>
        </p:nvGrpSpPr>
        <p:grpSpPr>
          <a:xfrm>
            <a:off x="6288560" y="1654954"/>
            <a:ext cx="539780" cy="460843"/>
            <a:chOff x="6082750" y="2312675"/>
            <a:chExt cx="468925" cy="400350"/>
          </a:xfrm>
        </p:grpSpPr>
        <p:sp>
          <p:nvSpPr>
            <p:cNvPr id="1072" name="Google Shape;1072;p37"/>
            <p:cNvSpPr/>
            <p:nvPr/>
          </p:nvSpPr>
          <p:spPr>
            <a:xfrm>
              <a:off x="6280275" y="2532475"/>
              <a:ext cx="73275" cy="155950"/>
            </a:xfrm>
            <a:custGeom>
              <a:avLst/>
              <a:gdLst/>
              <a:ahLst/>
              <a:cxnLst/>
              <a:rect l="l" t="t" r="r" b="b"/>
              <a:pathLst>
                <a:path w="2931" h="6238" extrusionOk="0">
                  <a:moveTo>
                    <a:pt x="0" y="1"/>
                  </a:moveTo>
                  <a:lnTo>
                    <a:pt x="0" y="6237"/>
                  </a:lnTo>
                  <a:lnTo>
                    <a:pt x="2931" y="6237"/>
                  </a:lnTo>
                  <a:lnTo>
                    <a:pt x="2931" y="1"/>
                  </a:ln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" name="Google Shape;1073;p37"/>
            <p:cNvSpPr/>
            <p:nvPr/>
          </p:nvSpPr>
          <p:spPr>
            <a:xfrm>
              <a:off x="6280275" y="2532475"/>
              <a:ext cx="22875" cy="155950"/>
            </a:xfrm>
            <a:custGeom>
              <a:avLst/>
              <a:gdLst/>
              <a:ahLst/>
              <a:cxnLst/>
              <a:rect l="l" t="t" r="r" b="b"/>
              <a:pathLst>
                <a:path w="915" h="6238" extrusionOk="0">
                  <a:moveTo>
                    <a:pt x="0" y="1"/>
                  </a:moveTo>
                  <a:lnTo>
                    <a:pt x="0" y="6237"/>
                  </a:lnTo>
                  <a:lnTo>
                    <a:pt x="914" y="6237"/>
                  </a:lnTo>
                  <a:lnTo>
                    <a:pt x="914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" name="Google Shape;1074;p37"/>
            <p:cNvSpPr/>
            <p:nvPr/>
          </p:nvSpPr>
          <p:spPr>
            <a:xfrm>
              <a:off x="6224575" y="2670225"/>
              <a:ext cx="184075" cy="36950"/>
            </a:xfrm>
            <a:custGeom>
              <a:avLst/>
              <a:gdLst/>
              <a:ahLst/>
              <a:cxnLst/>
              <a:rect l="l" t="t" r="r" b="b"/>
              <a:pathLst>
                <a:path w="7363" h="1478" extrusionOk="0">
                  <a:moveTo>
                    <a:pt x="915" y="0"/>
                  </a:moveTo>
                  <a:cubicBezTo>
                    <a:pt x="657" y="0"/>
                    <a:pt x="446" y="141"/>
                    <a:pt x="352" y="375"/>
                  </a:cubicBezTo>
                  <a:lnTo>
                    <a:pt x="95" y="1055"/>
                  </a:lnTo>
                  <a:cubicBezTo>
                    <a:pt x="1" y="1266"/>
                    <a:pt x="141" y="1477"/>
                    <a:pt x="352" y="1477"/>
                  </a:cubicBezTo>
                  <a:lnTo>
                    <a:pt x="7011" y="1477"/>
                  </a:lnTo>
                  <a:cubicBezTo>
                    <a:pt x="7222" y="1477"/>
                    <a:pt x="7363" y="1266"/>
                    <a:pt x="7316" y="1055"/>
                  </a:cubicBezTo>
                  <a:lnTo>
                    <a:pt x="7034" y="375"/>
                  </a:lnTo>
                  <a:cubicBezTo>
                    <a:pt x="6964" y="141"/>
                    <a:pt x="6730" y="0"/>
                    <a:pt x="6495" y="0"/>
                  </a:cubicBez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" name="Google Shape;1075;p37"/>
            <p:cNvSpPr/>
            <p:nvPr/>
          </p:nvSpPr>
          <p:spPr>
            <a:xfrm>
              <a:off x="6089175" y="2553575"/>
              <a:ext cx="454875" cy="48100"/>
            </a:xfrm>
            <a:custGeom>
              <a:avLst/>
              <a:gdLst/>
              <a:ahLst/>
              <a:cxnLst/>
              <a:rect l="l" t="t" r="r" b="b"/>
              <a:pathLst>
                <a:path w="18195" h="1924" extrusionOk="0">
                  <a:moveTo>
                    <a:pt x="1" y="1"/>
                  </a:moveTo>
                  <a:lnTo>
                    <a:pt x="1" y="1478"/>
                  </a:lnTo>
                  <a:cubicBezTo>
                    <a:pt x="1" y="1712"/>
                    <a:pt x="212" y="1923"/>
                    <a:pt x="446" y="1923"/>
                  </a:cubicBezTo>
                  <a:lnTo>
                    <a:pt x="17772" y="1923"/>
                  </a:lnTo>
                  <a:cubicBezTo>
                    <a:pt x="18007" y="1923"/>
                    <a:pt x="18194" y="1712"/>
                    <a:pt x="18194" y="1478"/>
                  </a:cubicBezTo>
                  <a:lnTo>
                    <a:pt x="18194" y="1"/>
                  </a:ln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" name="Google Shape;1076;p37"/>
            <p:cNvSpPr/>
            <p:nvPr/>
          </p:nvSpPr>
          <p:spPr>
            <a:xfrm>
              <a:off x="6224575" y="2670225"/>
              <a:ext cx="45750" cy="36950"/>
            </a:xfrm>
            <a:custGeom>
              <a:avLst/>
              <a:gdLst/>
              <a:ahLst/>
              <a:cxnLst/>
              <a:rect l="l" t="t" r="r" b="b"/>
              <a:pathLst>
                <a:path w="1830" h="1478" extrusionOk="0">
                  <a:moveTo>
                    <a:pt x="915" y="0"/>
                  </a:moveTo>
                  <a:cubicBezTo>
                    <a:pt x="681" y="0"/>
                    <a:pt x="446" y="141"/>
                    <a:pt x="352" y="375"/>
                  </a:cubicBezTo>
                  <a:lnTo>
                    <a:pt x="95" y="1055"/>
                  </a:lnTo>
                  <a:cubicBezTo>
                    <a:pt x="1" y="1266"/>
                    <a:pt x="165" y="1477"/>
                    <a:pt x="352" y="1477"/>
                  </a:cubicBezTo>
                  <a:lnTo>
                    <a:pt x="1267" y="1477"/>
                  </a:lnTo>
                  <a:cubicBezTo>
                    <a:pt x="1056" y="1477"/>
                    <a:pt x="939" y="1266"/>
                    <a:pt x="1009" y="1055"/>
                  </a:cubicBezTo>
                  <a:lnTo>
                    <a:pt x="1267" y="375"/>
                  </a:lnTo>
                  <a:cubicBezTo>
                    <a:pt x="1361" y="141"/>
                    <a:pt x="1572" y="0"/>
                    <a:pt x="1829" y="0"/>
                  </a:cubicBez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" name="Google Shape;1077;p37"/>
            <p:cNvSpPr/>
            <p:nvPr/>
          </p:nvSpPr>
          <p:spPr>
            <a:xfrm>
              <a:off x="6089175" y="2553575"/>
              <a:ext cx="34025" cy="48100"/>
            </a:xfrm>
            <a:custGeom>
              <a:avLst/>
              <a:gdLst/>
              <a:ahLst/>
              <a:cxnLst/>
              <a:rect l="l" t="t" r="r" b="b"/>
              <a:pathLst>
                <a:path w="1361" h="1924" extrusionOk="0">
                  <a:moveTo>
                    <a:pt x="1" y="1"/>
                  </a:moveTo>
                  <a:lnTo>
                    <a:pt x="1" y="1478"/>
                  </a:lnTo>
                  <a:cubicBezTo>
                    <a:pt x="1" y="1712"/>
                    <a:pt x="212" y="1923"/>
                    <a:pt x="446" y="1923"/>
                  </a:cubicBezTo>
                  <a:lnTo>
                    <a:pt x="1361" y="1923"/>
                  </a:lnTo>
                  <a:cubicBezTo>
                    <a:pt x="1126" y="1923"/>
                    <a:pt x="915" y="1712"/>
                    <a:pt x="915" y="1478"/>
                  </a:cubicBezTo>
                  <a:lnTo>
                    <a:pt x="915" y="1"/>
                  </a:ln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" name="Google Shape;1078;p37"/>
            <p:cNvSpPr/>
            <p:nvPr/>
          </p:nvSpPr>
          <p:spPr>
            <a:xfrm>
              <a:off x="6089175" y="2320300"/>
              <a:ext cx="454875" cy="233300"/>
            </a:xfrm>
            <a:custGeom>
              <a:avLst/>
              <a:gdLst/>
              <a:ahLst/>
              <a:cxnLst/>
              <a:rect l="l" t="t" r="r" b="b"/>
              <a:pathLst>
                <a:path w="18195" h="9332" extrusionOk="0">
                  <a:moveTo>
                    <a:pt x="446" y="1"/>
                  </a:moveTo>
                  <a:cubicBezTo>
                    <a:pt x="212" y="1"/>
                    <a:pt x="1" y="188"/>
                    <a:pt x="1" y="423"/>
                  </a:cubicBezTo>
                  <a:lnTo>
                    <a:pt x="1" y="9332"/>
                  </a:lnTo>
                  <a:lnTo>
                    <a:pt x="18194" y="9332"/>
                  </a:lnTo>
                  <a:lnTo>
                    <a:pt x="18194" y="423"/>
                  </a:lnTo>
                  <a:cubicBezTo>
                    <a:pt x="18194" y="188"/>
                    <a:pt x="18007" y="1"/>
                    <a:pt x="17772" y="1"/>
                  </a:cubicBezTo>
                  <a:close/>
                </a:path>
              </a:pathLst>
            </a:custGeom>
            <a:solidFill>
              <a:srgbClr val="FF99D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" name="Google Shape;1079;p37"/>
            <p:cNvSpPr/>
            <p:nvPr/>
          </p:nvSpPr>
          <p:spPr>
            <a:xfrm>
              <a:off x="6089175" y="2320300"/>
              <a:ext cx="34025" cy="233300"/>
            </a:xfrm>
            <a:custGeom>
              <a:avLst/>
              <a:gdLst/>
              <a:ahLst/>
              <a:cxnLst/>
              <a:rect l="l" t="t" r="r" b="b"/>
              <a:pathLst>
                <a:path w="1361" h="9332" extrusionOk="0">
                  <a:moveTo>
                    <a:pt x="446" y="1"/>
                  </a:moveTo>
                  <a:cubicBezTo>
                    <a:pt x="212" y="1"/>
                    <a:pt x="1" y="188"/>
                    <a:pt x="1" y="423"/>
                  </a:cubicBezTo>
                  <a:lnTo>
                    <a:pt x="1" y="9332"/>
                  </a:lnTo>
                  <a:lnTo>
                    <a:pt x="915" y="9332"/>
                  </a:lnTo>
                  <a:lnTo>
                    <a:pt x="915" y="423"/>
                  </a:lnTo>
                  <a:cubicBezTo>
                    <a:pt x="915" y="165"/>
                    <a:pt x="1126" y="1"/>
                    <a:pt x="1361" y="1"/>
                  </a:cubicBez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" name="Google Shape;1080;p37"/>
            <p:cNvSpPr/>
            <p:nvPr/>
          </p:nvSpPr>
          <p:spPr>
            <a:xfrm>
              <a:off x="6446725" y="2351375"/>
              <a:ext cx="98500" cy="201650"/>
            </a:xfrm>
            <a:custGeom>
              <a:avLst/>
              <a:gdLst/>
              <a:ahLst/>
              <a:cxnLst/>
              <a:rect l="l" t="t" r="r" b="b"/>
              <a:pathLst>
                <a:path w="3940" h="8066" extrusionOk="0">
                  <a:moveTo>
                    <a:pt x="0" y="0"/>
                  </a:moveTo>
                  <a:lnTo>
                    <a:pt x="0" y="8065"/>
                  </a:lnTo>
                  <a:lnTo>
                    <a:pt x="3939" y="8065"/>
                  </a:lnTo>
                  <a:lnTo>
                    <a:pt x="3939" y="0"/>
                  </a:ln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" name="Google Shape;1081;p37"/>
            <p:cNvSpPr/>
            <p:nvPr/>
          </p:nvSpPr>
          <p:spPr>
            <a:xfrm>
              <a:off x="6446725" y="2351375"/>
              <a:ext cx="22875" cy="201650"/>
            </a:xfrm>
            <a:custGeom>
              <a:avLst/>
              <a:gdLst/>
              <a:ahLst/>
              <a:cxnLst/>
              <a:rect l="l" t="t" r="r" b="b"/>
              <a:pathLst>
                <a:path w="915" h="8066" extrusionOk="0">
                  <a:moveTo>
                    <a:pt x="0" y="0"/>
                  </a:moveTo>
                  <a:lnTo>
                    <a:pt x="0" y="8065"/>
                  </a:lnTo>
                  <a:lnTo>
                    <a:pt x="915" y="8065"/>
                  </a:lnTo>
                  <a:lnTo>
                    <a:pt x="915" y="0"/>
                  </a:ln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" name="Google Shape;1082;p37"/>
            <p:cNvSpPr/>
            <p:nvPr/>
          </p:nvSpPr>
          <p:spPr>
            <a:xfrm>
              <a:off x="6123175" y="2351375"/>
              <a:ext cx="22300" cy="201650"/>
            </a:xfrm>
            <a:custGeom>
              <a:avLst/>
              <a:gdLst/>
              <a:ahLst/>
              <a:cxnLst/>
              <a:rect l="l" t="t" r="r" b="b"/>
              <a:pathLst>
                <a:path w="892" h="8066" extrusionOk="0">
                  <a:moveTo>
                    <a:pt x="1" y="0"/>
                  </a:moveTo>
                  <a:lnTo>
                    <a:pt x="1" y="8065"/>
                  </a:lnTo>
                  <a:lnTo>
                    <a:pt x="892" y="8065"/>
                  </a:lnTo>
                  <a:lnTo>
                    <a:pt x="8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" name="Google Shape;1083;p37"/>
            <p:cNvSpPr/>
            <p:nvPr/>
          </p:nvSpPr>
          <p:spPr>
            <a:xfrm>
              <a:off x="6155425" y="2384775"/>
              <a:ext cx="259075" cy="136600"/>
            </a:xfrm>
            <a:custGeom>
              <a:avLst/>
              <a:gdLst/>
              <a:ahLst/>
              <a:cxnLst/>
              <a:rect l="l" t="t" r="r" b="b"/>
              <a:pathLst>
                <a:path w="10363" h="5464" extrusionOk="0">
                  <a:moveTo>
                    <a:pt x="282" y="0"/>
                  </a:moveTo>
                  <a:cubicBezTo>
                    <a:pt x="117" y="0"/>
                    <a:pt x="0" y="118"/>
                    <a:pt x="0" y="282"/>
                  </a:cubicBezTo>
                  <a:lnTo>
                    <a:pt x="0" y="5182"/>
                  </a:lnTo>
                  <a:cubicBezTo>
                    <a:pt x="0" y="5346"/>
                    <a:pt x="117" y="5463"/>
                    <a:pt x="282" y="5463"/>
                  </a:cubicBezTo>
                  <a:lnTo>
                    <a:pt x="10082" y="5463"/>
                  </a:lnTo>
                  <a:cubicBezTo>
                    <a:pt x="10246" y="5463"/>
                    <a:pt x="10363" y="5346"/>
                    <a:pt x="10363" y="5182"/>
                  </a:cubicBezTo>
                  <a:lnTo>
                    <a:pt x="10363" y="282"/>
                  </a:lnTo>
                  <a:cubicBezTo>
                    <a:pt x="10363" y="118"/>
                    <a:pt x="10246" y="0"/>
                    <a:pt x="10082" y="0"/>
                  </a:cubicBezTo>
                  <a:close/>
                </a:path>
              </a:pathLst>
            </a:custGeom>
            <a:solidFill>
              <a:srgbClr val="E9F5FD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" name="Google Shape;1084;p37"/>
            <p:cNvSpPr/>
            <p:nvPr/>
          </p:nvSpPr>
          <p:spPr>
            <a:xfrm>
              <a:off x="6155425" y="2384775"/>
              <a:ext cx="29900" cy="136600"/>
            </a:xfrm>
            <a:custGeom>
              <a:avLst/>
              <a:gdLst/>
              <a:ahLst/>
              <a:cxnLst/>
              <a:rect l="l" t="t" r="r" b="b"/>
              <a:pathLst>
                <a:path w="1196" h="5464" extrusionOk="0">
                  <a:moveTo>
                    <a:pt x="282" y="0"/>
                  </a:moveTo>
                  <a:cubicBezTo>
                    <a:pt x="117" y="0"/>
                    <a:pt x="0" y="118"/>
                    <a:pt x="0" y="282"/>
                  </a:cubicBezTo>
                  <a:lnTo>
                    <a:pt x="0" y="5182"/>
                  </a:lnTo>
                  <a:cubicBezTo>
                    <a:pt x="0" y="5346"/>
                    <a:pt x="117" y="5463"/>
                    <a:pt x="282" y="5463"/>
                  </a:cubicBezTo>
                  <a:lnTo>
                    <a:pt x="1196" y="5463"/>
                  </a:lnTo>
                  <a:cubicBezTo>
                    <a:pt x="1008" y="5463"/>
                    <a:pt x="891" y="5346"/>
                    <a:pt x="891" y="5182"/>
                  </a:cubicBezTo>
                  <a:lnTo>
                    <a:pt x="891" y="282"/>
                  </a:lnTo>
                  <a:cubicBezTo>
                    <a:pt x="891" y="118"/>
                    <a:pt x="1008" y="0"/>
                    <a:pt x="1196" y="0"/>
                  </a:cubicBezTo>
                  <a:close/>
                </a:path>
              </a:pathLst>
            </a:custGeom>
            <a:solidFill>
              <a:srgbClr val="D8EBF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" name="Google Shape;1085;p37"/>
            <p:cNvSpPr/>
            <p:nvPr/>
          </p:nvSpPr>
          <p:spPr>
            <a:xfrm>
              <a:off x="6089175" y="2350775"/>
              <a:ext cx="34025" cy="202825"/>
            </a:xfrm>
            <a:custGeom>
              <a:avLst/>
              <a:gdLst/>
              <a:ahLst/>
              <a:cxnLst/>
              <a:rect l="l" t="t" r="r" b="b"/>
              <a:pathLst>
                <a:path w="1361" h="8113" extrusionOk="0">
                  <a:moveTo>
                    <a:pt x="1" y="1"/>
                  </a:moveTo>
                  <a:lnTo>
                    <a:pt x="1" y="8113"/>
                  </a:lnTo>
                  <a:lnTo>
                    <a:pt x="1361" y="8113"/>
                  </a:lnTo>
                  <a:lnTo>
                    <a:pt x="1361" y="1"/>
                  </a:lnTo>
                  <a:close/>
                </a:path>
              </a:pathLst>
            </a:custGeom>
            <a:solidFill>
              <a:srgbClr val="4747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" name="Google Shape;1086;p37"/>
            <p:cNvSpPr/>
            <p:nvPr/>
          </p:nvSpPr>
          <p:spPr>
            <a:xfrm>
              <a:off x="6089175" y="2320300"/>
              <a:ext cx="454875" cy="32250"/>
            </a:xfrm>
            <a:custGeom>
              <a:avLst/>
              <a:gdLst/>
              <a:ahLst/>
              <a:cxnLst/>
              <a:rect l="l" t="t" r="r" b="b"/>
              <a:pathLst>
                <a:path w="18195" h="1290" extrusionOk="0">
                  <a:moveTo>
                    <a:pt x="446" y="1"/>
                  </a:moveTo>
                  <a:cubicBezTo>
                    <a:pt x="212" y="1"/>
                    <a:pt x="1" y="188"/>
                    <a:pt x="1" y="423"/>
                  </a:cubicBezTo>
                  <a:lnTo>
                    <a:pt x="1" y="1290"/>
                  </a:lnTo>
                  <a:lnTo>
                    <a:pt x="18194" y="1290"/>
                  </a:lnTo>
                  <a:lnTo>
                    <a:pt x="18194" y="423"/>
                  </a:lnTo>
                  <a:cubicBezTo>
                    <a:pt x="18194" y="165"/>
                    <a:pt x="18030" y="1"/>
                    <a:pt x="17772" y="1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" name="Google Shape;1087;p37"/>
            <p:cNvSpPr/>
            <p:nvPr/>
          </p:nvSpPr>
          <p:spPr>
            <a:xfrm>
              <a:off x="6089175" y="2350775"/>
              <a:ext cx="22900" cy="202825"/>
            </a:xfrm>
            <a:custGeom>
              <a:avLst/>
              <a:gdLst/>
              <a:ahLst/>
              <a:cxnLst/>
              <a:rect l="l" t="t" r="r" b="b"/>
              <a:pathLst>
                <a:path w="916" h="8113" extrusionOk="0">
                  <a:moveTo>
                    <a:pt x="1" y="1"/>
                  </a:moveTo>
                  <a:lnTo>
                    <a:pt x="1" y="8113"/>
                  </a:lnTo>
                  <a:lnTo>
                    <a:pt x="915" y="8113"/>
                  </a:lnTo>
                  <a:lnTo>
                    <a:pt x="915" y="1"/>
                  </a:lnTo>
                  <a:close/>
                </a:path>
              </a:pathLst>
            </a:custGeom>
            <a:solidFill>
              <a:srgbClr val="8C04EE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" name="Google Shape;1088;p37"/>
            <p:cNvSpPr/>
            <p:nvPr/>
          </p:nvSpPr>
          <p:spPr>
            <a:xfrm>
              <a:off x="6089175" y="2320300"/>
              <a:ext cx="34025" cy="32250"/>
            </a:xfrm>
            <a:custGeom>
              <a:avLst/>
              <a:gdLst/>
              <a:ahLst/>
              <a:cxnLst/>
              <a:rect l="l" t="t" r="r" b="b"/>
              <a:pathLst>
                <a:path w="1361" h="1290" extrusionOk="0">
                  <a:moveTo>
                    <a:pt x="446" y="1"/>
                  </a:moveTo>
                  <a:cubicBezTo>
                    <a:pt x="212" y="1"/>
                    <a:pt x="1" y="188"/>
                    <a:pt x="1" y="423"/>
                  </a:cubicBezTo>
                  <a:lnTo>
                    <a:pt x="1" y="1290"/>
                  </a:lnTo>
                  <a:lnTo>
                    <a:pt x="915" y="1290"/>
                  </a:lnTo>
                  <a:lnTo>
                    <a:pt x="915" y="423"/>
                  </a:lnTo>
                  <a:cubicBezTo>
                    <a:pt x="915" y="165"/>
                    <a:pt x="1126" y="1"/>
                    <a:pt x="1361" y="1"/>
                  </a:cubicBezTo>
                  <a:close/>
                </a:path>
              </a:pathLst>
            </a:custGeom>
            <a:solidFill>
              <a:srgbClr val="FF572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" name="Google Shape;1089;p37"/>
            <p:cNvSpPr/>
            <p:nvPr/>
          </p:nvSpPr>
          <p:spPr>
            <a:xfrm>
              <a:off x="6082750" y="2312675"/>
              <a:ext cx="468925" cy="400350"/>
            </a:xfrm>
            <a:custGeom>
              <a:avLst/>
              <a:gdLst/>
              <a:ahLst/>
              <a:cxnLst/>
              <a:rect l="l" t="t" r="r" b="b"/>
              <a:pathLst>
                <a:path w="18757" h="16014" extrusionOk="0">
                  <a:moveTo>
                    <a:pt x="1336" y="1853"/>
                  </a:moveTo>
                  <a:lnTo>
                    <a:pt x="1336" y="2650"/>
                  </a:lnTo>
                  <a:lnTo>
                    <a:pt x="563" y="2650"/>
                  </a:lnTo>
                  <a:lnTo>
                    <a:pt x="563" y="1853"/>
                  </a:lnTo>
                  <a:close/>
                  <a:moveTo>
                    <a:pt x="18193" y="1853"/>
                  </a:moveTo>
                  <a:lnTo>
                    <a:pt x="18193" y="3306"/>
                  </a:lnTo>
                  <a:lnTo>
                    <a:pt x="14817" y="3306"/>
                  </a:lnTo>
                  <a:lnTo>
                    <a:pt x="14817" y="1853"/>
                  </a:lnTo>
                  <a:close/>
                  <a:moveTo>
                    <a:pt x="1313" y="3189"/>
                  </a:moveTo>
                  <a:lnTo>
                    <a:pt x="1313" y="3986"/>
                  </a:lnTo>
                  <a:lnTo>
                    <a:pt x="516" y="3986"/>
                  </a:lnTo>
                  <a:lnTo>
                    <a:pt x="516" y="3189"/>
                  </a:lnTo>
                  <a:close/>
                  <a:moveTo>
                    <a:pt x="1336" y="4549"/>
                  </a:moveTo>
                  <a:lnTo>
                    <a:pt x="1336" y="5346"/>
                  </a:lnTo>
                  <a:lnTo>
                    <a:pt x="563" y="5346"/>
                  </a:lnTo>
                  <a:lnTo>
                    <a:pt x="563" y="4549"/>
                  </a:lnTo>
                  <a:close/>
                  <a:moveTo>
                    <a:pt x="18193" y="3869"/>
                  </a:moveTo>
                  <a:lnTo>
                    <a:pt x="18193" y="5346"/>
                  </a:lnTo>
                  <a:lnTo>
                    <a:pt x="14817" y="5346"/>
                  </a:lnTo>
                  <a:lnTo>
                    <a:pt x="14817" y="3869"/>
                  </a:lnTo>
                  <a:close/>
                  <a:moveTo>
                    <a:pt x="1336" y="5885"/>
                  </a:moveTo>
                  <a:lnTo>
                    <a:pt x="1336" y="6683"/>
                  </a:lnTo>
                  <a:lnTo>
                    <a:pt x="563" y="6683"/>
                  </a:lnTo>
                  <a:lnTo>
                    <a:pt x="563" y="5885"/>
                  </a:lnTo>
                  <a:close/>
                  <a:moveTo>
                    <a:pt x="18193" y="5862"/>
                  </a:moveTo>
                  <a:lnTo>
                    <a:pt x="18193" y="7339"/>
                  </a:lnTo>
                  <a:lnTo>
                    <a:pt x="14817" y="7339"/>
                  </a:lnTo>
                  <a:lnTo>
                    <a:pt x="14817" y="5862"/>
                  </a:lnTo>
                  <a:close/>
                  <a:moveTo>
                    <a:pt x="1313" y="7245"/>
                  </a:moveTo>
                  <a:lnTo>
                    <a:pt x="1313" y="8042"/>
                  </a:lnTo>
                  <a:lnTo>
                    <a:pt x="516" y="8042"/>
                  </a:lnTo>
                  <a:lnTo>
                    <a:pt x="516" y="7245"/>
                  </a:lnTo>
                  <a:close/>
                  <a:moveTo>
                    <a:pt x="1313" y="8558"/>
                  </a:moveTo>
                  <a:lnTo>
                    <a:pt x="1313" y="9355"/>
                  </a:lnTo>
                  <a:lnTo>
                    <a:pt x="516" y="9355"/>
                  </a:lnTo>
                  <a:lnTo>
                    <a:pt x="516" y="8558"/>
                  </a:lnTo>
                  <a:close/>
                  <a:moveTo>
                    <a:pt x="14278" y="1829"/>
                  </a:moveTo>
                  <a:lnTo>
                    <a:pt x="14278" y="9355"/>
                  </a:lnTo>
                  <a:lnTo>
                    <a:pt x="1876" y="9355"/>
                  </a:lnTo>
                  <a:lnTo>
                    <a:pt x="1876" y="1829"/>
                  </a:lnTo>
                  <a:close/>
                  <a:moveTo>
                    <a:pt x="18193" y="7878"/>
                  </a:moveTo>
                  <a:lnTo>
                    <a:pt x="18193" y="9355"/>
                  </a:lnTo>
                  <a:lnTo>
                    <a:pt x="14817" y="9355"/>
                  </a:lnTo>
                  <a:lnTo>
                    <a:pt x="14817" y="7878"/>
                  </a:lnTo>
                  <a:close/>
                  <a:moveTo>
                    <a:pt x="18193" y="9871"/>
                  </a:moveTo>
                  <a:lnTo>
                    <a:pt x="18193" y="11090"/>
                  </a:lnTo>
                  <a:cubicBezTo>
                    <a:pt x="18193" y="11208"/>
                    <a:pt x="18100" y="11254"/>
                    <a:pt x="18029" y="11254"/>
                  </a:cubicBezTo>
                  <a:lnTo>
                    <a:pt x="703" y="11254"/>
                  </a:lnTo>
                  <a:cubicBezTo>
                    <a:pt x="610" y="11254"/>
                    <a:pt x="516" y="11161"/>
                    <a:pt x="516" y="11090"/>
                  </a:cubicBezTo>
                  <a:lnTo>
                    <a:pt x="516" y="9871"/>
                  </a:lnTo>
                  <a:close/>
                  <a:moveTo>
                    <a:pt x="10480" y="11841"/>
                  </a:moveTo>
                  <a:lnTo>
                    <a:pt x="10480" y="14068"/>
                  </a:lnTo>
                  <a:lnTo>
                    <a:pt x="9988" y="14068"/>
                  </a:lnTo>
                  <a:cubicBezTo>
                    <a:pt x="9847" y="14068"/>
                    <a:pt x="9730" y="14185"/>
                    <a:pt x="9730" y="14326"/>
                  </a:cubicBezTo>
                  <a:cubicBezTo>
                    <a:pt x="9730" y="14490"/>
                    <a:pt x="9847" y="14607"/>
                    <a:pt x="9988" y="14607"/>
                  </a:cubicBezTo>
                  <a:lnTo>
                    <a:pt x="12121" y="14607"/>
                  </a:lnTo>
                  <a:cubicBezTo>
                    <a:pt x="12238" y="14607"/>
                    <a:pt x="12356" y="14677"/>
                    <a:pt x="12426" y="14795"/>
                  </a:cubicBezTo>
                  <a:lnTo>
                    <a:pt x="12684" y="15475"/>
                  </a:lnTo>
                  <a:lnTo>
                    <a:pt x="12684" y="15498"/>
                  </a:lnTo>
                  <a:lnTo>
                    <a:pt x="5979" y="15498"/>
                  </a:lnTo>
                  <a:lnTo>
                    <a:pt x="5979" y="15475"/>
                  </a:lnTo>
                  <a:lnTo>
                    <a:pt x="6236" y="14795"/>
                  </a:lnTo>
                  <a:cubicBezTo>
                    <a:pt x="6283" y="14677"/>
                    <a:pt x="6377" y="14607"/>
                    <a:pt x="6518" y="14607"/>
                  </a:cubicBezTo>
                  <a:lnTo>
                    <a:pt x="8675" y="14607"/>
                  </a:lnTo>
                  <a:cubicBezTo>
                    <a:pt x="8815" y="14607"/>
                    <a:pt x="8933" y="14490"/>
                    <a:pt x="8933" y="14326"/>
                  </a:cubicBezTo>
                  <a:cubicBezTo>
                    <a:pt x="8933" y="14185"/>
                    <a:pt x="8815" y="14068"/>
                    <a:pt x="8675" y="14068"/>
                  </a:cubicBezTo>
                  <a:lnTo>
                    <a:pt x="8112" y="14068"/>
                  </a:lnTo>
                  <a:lnTo>
                    <a:pt x="8112" y="11841"/>
                  </a:lnTo>
                  <a:close/>
                  <a:moveTo>
                    <a:pt x="703" y="1"/>
                  </a:moveTo>
                  <a:cubicBezTo>
                    <a:pt x="328" y="1"/>
                    <a:pt x="0" y="329"/>
                    <a:pt x="0" y="704"/>
                  </a:cubicBezTo>
                  <a:lnTo>
                    <a:pt x="0" y="11090"/>
                  </a:lnTo>
                  <a:cubicBezTo>
                    <a:pt x="0" y="11465"/>
                    <a:pt x="328" y="11794"/>
                    <a:pt x="703" y="11794"/>
                  </a:cubicBezTo>
                  <a:lnTo>
                    <a:pt x="7620" y="11794"/>
                  </a:lnTo>
                  <a:lnTo>
                    <a:pt x="7620" y="14021"/>
                  </a:lnTo>
                  <a:lnTo>
                    <a:pt x="6565" y="14021"/>
                  </a:lnTo>
                  <a:cubicBezTo>
                    <a:pt x="6213" y="14021"/>
                    <a:pt x="5885" y="14208"/>
                    <a:pt x="5768" y="14560"/>
                  </a:cubicBezTo>
                  <a:lnTo>
                    <a:pt x="5510" y="15240"/>
                  </a:lnTo>
                  <a:cubicBezTo>
                    <a:pt x="5439" y="15428"/>
                    <a:pt x="5439" y="15615"/>
                    <a:pt x="5557" y="15779"/>
                  </a:cubicBezTo>
                  <a:cubicBezTo>
                    <a:pt x="5674" y="15920"/>
                    <a:pt x="5861" y="16014"/>
                    <a:pt x="6025" y="16014"/>
                  </a:cubicBezTo>
                  <a:lnTo>
                    <a:pt x="12684" y="16014"/>
                  </a:lnTo>
                  <a:cubicBezTo>
                    <a:pt x="12871" y="16014"/>
                    <a:pt x="13036" y="15920"/>
                    <a:pt x="13153" y="15779"/>
                  </a:cubicBezTo>
                  <a:cubicBezTo>
                    <a:pt x="13270" y="15615"/>
                    <a:pt x="13270" y="15428"/>
                    <a:pt x="13223" y="15240"/>
                  </a:cubicBezTo>
                  <a:lnTo>
                    <a:pt x="12942" y="14560"/>
                  </a:lnTo>
                  <a:cubicBezTo>
                    <a:pt x="12825" y="14255"/>
                    <a:pt x="12520" y="14021"/>
                    <a:pt x="12168" y="14021"/>
                  </a:cubicBezTo>
                  <a:lnTo>
                    <a:pt x="11113" y="14021"/>
                  </a:lnTo>
                  <a:lnTo>
                    <a:pt x="11113" y="11794"/>
                  </a:lnTo>
                  <a:lnTo>
                    <a:pt x="18029" y="11794"/>
                  </a:lnTo>
                  <a:cubicBezTo>
                    <a:pt x="18405" y="11794"/>
                    <a:pt x="18733" y="11465"/>
                    <a:pt x="18733" y="11090"/>
                  </a:cubicBezTo>
                  <a:lnTo>
                    <a:pt x="18733" y="704"/>
                  </a:lnTo>
                  <a:cubicBezTo>
                    <a:pt x="18756" y="329"/>
                    <a:pt x="18428" y="1"/>
                    <a:pt x="18029" y="1"/>
                  </a:cubicBezTo>
                  <a:lnTo>
                    <a:pt x="3517" y="1"/>
                  </a:lnTo>
                  <a:cubicBezTo>
                    <a:pt x="3376" y="1"/>
                    <a:pt x="3259" y="118"/>
                    <a:pt x="3259" y="259"/>
                  </a:cubicBezTo>
                  <a:cubicBezTo>
                    <a:pt x="3259" y="423"/>
                    <a:pt x="3376" y="540"/>
                    <a:pt x="3517" y="540"/>
                  </a:cubicBezTo>
                  <a:lnTo>
                    <a:pt x="18029" y="540"/>
                  </a:lnTo>
                  <a:cubicBezTo>
                    <a:pt x="18100" y="540"/>
                    <a:pt x="18193" y="610"/>
                    <a:pt x="18193" y="704"/>
                  </a:cubicBezTo>
                  <a:lnTo>
                    <a:pt x="18193" y="1267"/>
                  </a:lnTo>
                  <a:lnTo>
                    <a:pt x="516" y="1267"/>
                  </a:lnTo>
                  <a:lnTo>
                    <a:pt x="516" y="704"/>
                  </a:lnTo>
                  <a:cubicBezTo>
                    <a:pt x="516" y="610"/>
                    <a:pt x="610" y="540"/>
                    <a:pt x="703" y="540"/>
                  </a:cubicBezTo>
                  <a:lnTo>
                    <a:pt x="2251" y="540"/>
                  </a:lnTo>
                  <a:cubicBezTo>
                    <a:pt x="2391" y="540"/>
                    <a:pt x="2509" y="423"/>
                    <a:pt x="2509" y="259"/>
                  </a:cubicBezTo>
                  <a:cubicBezTo>
                    <a:pt x="2509" y="118"/>
                    <a:pt x="2391" y="1"/>
                    <a:pt x="2251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" name="Google Shape;1090;p37"/>
            <p:cNvSpPr/>
            <p:nvPr/>
          </p:nvSpPr>
          <p:spPr>
            <a:xfrm>
              <a:off x="6148375" y="2377150"/>
              <a:ext cx="272575" cy="150075"/>
            </a:xfrm>
            <a:custGeom>
              <a:avLst/>
              <a:gdLst/>
              <a:ahLst/>
              <a:cxnLst/>
              <a:rect l="l" t="t" r="r" b="b"/>
              <a:pathLst>
                <a:path w="10903" h="6003" extrusionOk="0">
                  <a:moveTo>
                    <a:pt x="10364" y="563"/>
                  </a:moveTo>
                  <a:cubicBezTo>
                    <a:pt x="10364" y="563"/>
                    <a:pt x="10387" y="563"/>
                    <a:pt x="10387" y="587"/>
                  </a:cubicBezTo>
                  <a:lnTo>
                    <a:pt x="10387" y="5487"/>
                  </a:lnTo>
                  <a:lnTo>
                    <a:pt x="564" y="5510"/>
                  </a:lnTo>
                  <a:cubicBezTo>
                    <a:pt x="564" y="5510"/>
                    <a:pt x="540" y="5510"/>
                    <a:pt x="540" y="5487"/>
                  </a:cubicBezTo>
                  <a:lnTo>
                    <a:pt x="540" y="587"/>
                  </a:lnTo>
                  <a:cubicBezTo>
                    <a:pt x="540" y="587"/>
                    <a:pt x="540" y="563"/>
                    <a:pt x="564" y="563"/>
                  </a:cubicBezTo>
                  <a:close/>
                  <a:moveTo>
                    <a:pt x="564" y="1"/>
                  </a:moveTo>
                  <a:cubicBezTo>
                    <a:pt x="235" y="1"/>
                    <a:pt x="1" y="259"/>
                    <a:pt x="1" y="563"/>
                  </a:cubicBezTo>
                  <a:lnTo>
                    <a:pt x="1" y="5463"/>
                  </a:lnTo>
                  <a:cubicBezTo>
                    <a:pt x="1" y="5768"/>
                    <a:pt x="282" y="6003"/>
                    <a:pt x="564" y="6003"/>
                  </a:cubicBezTo>
                  <a:lnTo>
                    <a:pt x="10364" y="6003"/>
                  </a:lnTo>
                  <a:cubicBezTo>
                    <a:pt x="10668" y="6003"/>
                    <a:pt x="10903" y="5745"/>
                    <a:pt x="10903" y="5463"/>
                  </a:cubicBezTo>
                  <a:lnTo>
                    <a:pt x="10903" y="563"/>
                  </a:lnTo>
                  <a:cubicBezTo>
                    <a:pt x="10903" y="259"/>
                    <a:pt x="10668" y="1"/>
                    <a:pt x="10364" y="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" name="Google Shape;1091;p37"/>
            <p:cNvSpPr/>
            <p:nvPr/>
          </p:nvSpPr>
          <p:spPr>
            <a:xfrm>
              <a:off x="6236900" y="2402950"/>
              <a:ext cx="96150" cy="95550"/>
            </a:xfrm>
            <a:custGeom>
              <a:avLst/>
              <a:gdLst/>
              <a:ahLst/>
              <a:cxnLst/>
              <a:rect l="l" t="t" r="r" b="b"/>
              <a:pathLst>
                <a:path w="3846" h="3822" extrusionOk="0">
                  <a:moveTo>
                    <a:pt x="2157" y="1641"/>
                  </a:moveTo>
                  <a:lnTo>
                    <a:pt x="2157" y="1665"/>
                  </a:lnTo>
                  <a:cubicBezTo>
                    <a:pt x="2063" y="1899"/>
                    <a:pt x="1899" y="2087"/>
                    <a:pt x="1665" y="2157"/>
                  </a:cubicBezTo>
                  <a:lnTo>
                    <a:pt x="1665" y="1665"/>
                  </a:lnTo>
                  <a:cubicBezTo>
                    <a:pt x="1665" y="1665"/>
                    <a:pt x="1665" y="1641"/>
                    <a:pt x="1688" y="1641"/>
                  </a:cubicBezTo>
                  <a:close/>
                  <a:moveTo>
                    <a:pt x="1360" y="586"/>
                  </a:moveTo>
                  <a:cubicBezTo>
                    <a:pt x="1712" y="586"/>
                    <a:pt x="2040" y="821"/>
                    <a:pt x="2157" y="1149"/>
                  </a:cubicBezTo>
                  <a:lnTo>
                    <a:pt x="1665" y="1149"/>
                  </a:lnTo>
                  <a:cubicBezTo>
                    <a:pt x="1336" y="1149"/>
                    <a:pt x="1102" y="1407"/>
                    <a:pt x="1102" y="1688"/>
                  </a:cubicBezTo>
                  <a:lnTo>
                    <a:pt x="1102" y="2181"/>
                  </a:lnTo>
                  <a:cubicBezTo>
                    <a:pt x="774" y="2040"/>
                    <a:pt x="539" y="1759"/>
                    <a:pt x="539" y="1407"/>
                  </a:cubicBezTo>
                  <a:cubicBezTo>
                    <a:pt x="539" y="938"/>
                    <a:pt x="914" y="586"/>
                    <a:pt x="1360" y="586"/>
                  </a:cubicBezTo>
                  <a:close/>
                  <a:moveTo>
                    <a:pt x="3259" y="1665"/>
                  </a:moveTo>
                  <a:cubicBezTo>
                    <a:pt x="3259" y="1665"/>
                    <a:pt x="3306" y="1665"/>
                    <a:pt x="3306" y="1688"/>
                  </a:cubicBezTo>
                  <a:lnTo>
                    <a:pt x="3306" y="3306"/>
                  </a:lnTo>
                  <a:lnTo>
                    <a:pt x="1665" y="3329"/>
                  </a:lnTo>
                  <a:cubicBezTo>
                    <a:pt x="1665" y="3329"/>
                    <a:pt x="1618" y="3329"/>
                    <a:pt x="1618" y="3306"/>
                  </a:cubicBezTo>
                  <a:lnTo>
                    <a:pt x="1618" y="2743"/>
                  </a:lnTo>
                  <a:cubicBezTo>
                    <a:pt x="2157" y="2626"/>
                    <a:pt x="2579" y="2228"/>
                    <a:pt x="2720" y="1665"/>
                  </a:cubicBezTo>
                  <a:close/>
                  <a:moveTo>
                    <a:pt x="1383" y="0"/>
                  </a:moveTo>
                  <a:cubicBezTo>
                    <a:pt x="633" y="0"/>
                    <a:pt x="0" y="610"/>
                    <a:pt x="0" y="1360"/>
                  </a:cubicBezTo>
                  <a:cubicBezTo>
                    <a:pt x="0" y="2040"/>
                    <a:pt x="492" y="2603"/>
                    <a:pt x="1125" y="2720"/>
                  </a:cubicBezTo>
                  <a:lnTo>
                    <a:pt x="1125" y="3283"/>
                  </a:lnTo>
                  <a:cubicBezTo>
                    <a:pt x="1125" y="3587"/>
                    <a:pt x="1383" y="3822"/>
                    <a:pt x="1688" y="3822"/>
                  </a:cubicBezTo>
                  <a:lnTo>
                    <a:pt x="3282" y="3822"/>
                  </a:lnTo>
                  <a:cubicBezTo>
                    <a:pt x="3611" y="3822"/>
                    <a:pt x="3845" y="3564"/>
                    <a:pt x="3845" y="3283"/>
                  </a:cubicBezTo>
                  <a:lnTo>
                    <a:pt x="3845" y="1665"/>
                  </a:lnTo>
                  <a:cubicBezTo>
                    <a:pt x="3845" y="1384"/>
                    <a:pt x="3587" y="1102"/>
                    <a:pt x="3306" y="1102"/>
                  </a:cubicBezTo>
                  <a:lnTo>
                    <a:pt x="2743" y="1102"/>
                  </a:lnTo>
                  <a:cubicBezTo>
                    <a:pt x="2626" y="493"/>
                    <a:pt x="2063" y="0"/>
                    <a:pt x="138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47" name="Picture 46" descr="WhatsApp Image 2021-10-30 at 17.37.0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49" name="Picture 48" descr="Gmail-logo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50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51" name="Picture 50" descr="pngtree-instagram-icon-instagram-logo-png-image_358485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52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53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54" name="Picture 53" descr="Facebook-logo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55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Picture 2" descr="C:\Users\HP\AppData\Local\Microsoft\Windows\INetCache\IE\02GMOPJR\getfile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438150"/>
            <a:ext cx="7924800" cy="4267200"/>
          </a:xfrm>
          <a:prstGeom prst="rect">
            <a:avLst/>
          </a:prstGeom>
          <a:noFill/>
        </p:spPr>
      </p:pic>
      <p:sp>
        <p:nvSpPr>
          <p:cNvPr id="92" name="TextBox 91"/>
          <p:cNvSpPr txBox="1"/>
          <p:nvPr/>
        </p:nvSpPr>
        <p:spPr>
          <a:xfrm rot="20522759">
            <a:off x="-92484" y="1809124"/>
            <a:ext cx="926855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dirty="0" smtClean="0">
                <a:solidFill>
                  <a:schemeClr val="bg1">
                    <a:lumMod val="85000"/>
                  </a:schemeClr>
                </a:solidFill>
              </a:rPr>
              <a:t>121Kids Tuition</a:t>
            </a:r>
            <a:endParaRPr lang="en-US" sz="88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1620" name="Google Shape;1620;p46"/>
          <p:cNvSpPr txBox="1">
            <a:spLocks noGrp="1"/>
          </p:cNvSpPr>
          <p:nvPr>
            <p:ph type="title"/>
          </p:nvPr>
        </p:nvSpPr>
        <p:spPr>
          <a:xfrm>
            <a:off x="1088650" y="1226525"/>
            <a:ext cx="4074000" cy="2702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700" dirty="0" smtClean="0"/>
              <a:t>DIVISION</a:t>
            </a:r>
            <a:endParaRPr sz="7800"/>
          </a:p>
        </p:txBody>
      </p:sp>
      <p:grpSp>
        <p:nvGrpSpPr>
          <p:cNvPr id="1621" name="Google Shape;1621;p46"/>
          <p:cNvGrpSpPr/>
          <p:nvPr/>
        </p:nvGrpSpPr>
        <p:grpSpPr>
          <a:xfrm>
            <a:off x="6041664" y="807550"/>
            <a:ext cx="2124000" cy="3632450"/>
            <a:chOff x="6041664" y="807550"/>
            <a:chExt cx="2124000" cy="3632450"/>
          </a:xfrm>
        </p:grpSpPr>
        <p:sp>
          <p:nvSpPr>
            <p:cNvPr id="1622" name="Google Shape;1622;p46"/>
            <p:cNvSpPr/>
            <p:nvPr/>
          </p:nvSpPr>
          <p:spPr>
            <a:xfrm flipH="1">
              <a:off x="6860814" y="807550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3" name="Google Shape;1623;p46"/>
            <p:cNvSpPr/>
            <p:nvPr/>
          </p:nvSpPr>
          <p:spPr>
            <a:xfrm flipH="1">
              <a:off x="8022864" y="950050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4" name="Google Shape;1624;p46"/>
            <p:cNvSpPr/>
            <p:nvPr/>
          </p:nvSpPr>
          <p:spPr>
            <a:xfrm flipH="1">
              <a:off x="6184464" y="1268550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5" name="Google Shape;1625;p46"/>
            <p:cNvSpPr/>
            <p:nvPr/>
          </p:nvSpPr>
          <p:spPr>
            <a:xfrm flipH="1">
              <a:off x="6041664" y="3264625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6" name="Google Shape;1626;p46"/>
            <p:cNvSpPr/>
            <p:nvPr/>
          </p:nvSpPr>
          <p:spPr>
            <a:xfrm flipH="1">
              <a:off x="6860814" y="4297500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7" name="Google Shape;1627;p46"/>
            <p:cNvSpPr/>
            <p:nvPr/>
          </p:nvSpPr>
          <p:spPr>
            <a:xfrm flipH="1">
              <a:off x="7880064" y="3588475"/>
              <a:ext cx="142800" cy="142500"/>
            </a:xfrm>
            <a:prstGeom prst="ellipse">
              <a:avLst/>
            </a:prstGeom>
            <a:noFill/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28" name="Google Shape;1628;p46"/>
          <p:cNvGrpSpPr/>
          <p:nvPr/>
        </p:nvGrpSpPr>
        <p:grpSpPr>
          <a:xfrm flipH="1">
            <a:off x="5918657" y="1344738"/>
            <a:ext cx="2438974" cy="2465659"/>
            <a:chOff x="9144000" y="117050"/>
            <a:chExt cx="2065527" cy="2088126"/>
          </a:xfrm>
        </p:grpSpPr>
        <p:sp>
          <p:nvSpPr>
            <p:cNvPr id="1629" name="Google Shape;1629;p46"/>
            <p:cNvSpPr/>
            <p:nvPr/>
          </p:nvSpPr>
          <p:spPr>
            <a:xfrm>
              <a:off x="9834520" y="1994026"/>
              <a:ext cx="393088" cy="211150"/>
            </a:xfrm>
            <a:custGeom>
              <a:avLst/>
              <a:gdLst/>
              <a:ahLst/>
              <a:cxnLst/>
              <a:rect l="l" t="t" r="r" b="b"/>
              <a:pathLst>
                <a:path w="8141" h="4373" extrusionOk="0">
                  <a:moveTo>
                    <a:pt x="2418" y="0"/>
                  </a:moveTo>
                  <a:cubicBezTo>
                    <a:pt x="1394" y="0"/>
                    <a:pt x="1973" y="813"/>
                    <a:pt x="1973" y="813"/>
                  </a:cubicBezTo>
                  <a:cubicBezTo>
                    <a:pt x="0" y="3499"/>
                    <a:pt x="1959" y="3597"/>
                    <a:pt x="3680" y="4031"/>
                  </a:cubicBezTo>
                  <a:cubicBezTo>
                    <a:pt x="4367" y="4203"/>
                    <a:pt x="5235" y="4372"/>
                    <a:pt x="6007" y="4372"/>
                  </a:cubicBezTo>
                  <a:cubicBezTo>
                    <a:pt x="7186" y="4372"/>
                    <a:pt x="8141" y="3977"/>
                    <a:pt x="7878" y="2590"/>
                  </a:cubicBezTo>
                  <a:cubicBezTo>
                    <a:pt x="7684" y="1527"/>
                    <a:pt x="6904" y="1241"/>
                    <a:pt x="6122" y="1241"/>
                  </a:cubicBezTo>
                  <a:cubicBezTo>
                    <a:pt x="5217" y="1241"/>
                    <a:pt x="4310" y="1624"/>
                    <a:pt x="4310" y="1624"/>
                  </a:cubicBezTo>
                  <a:lnTo>
                    <a:pt x="4002" y="1330"/>
                  </a:lnTo>
                  <a:cubicBezTo>
                    <a:pt x="4002" y="1330"/>
                    <a:pt x="5807" y="729"/>
                    <a:pt x="3373" y="141"/>
                  </a:cubicBezTo>
                  <a:cubicBezTo>
                    <a:pt x="2957" y="41"/>
                    <a:pt x="2647" y="0"/>
                    <a:pt x="2418" y="0"/>
                  </a:cubicBezTo>
                  <a:close/>
                </a:path>
              </a:pathLst>
            </a:custGeom>
            <a:solidFill>
              <a:srgbClr val="2C2CD5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0" name="Google Shape;1630;p46"/>
            <p:cNvSpPr/>
            <p:nvPr/>
          </p:nvSpPr>
          <p:spPr>
            <a:xfrm>
              <a:off x="9929786" y="2033233"/>
              <a:ext cx="45967" cy="19652"/>
            </a:xfrm>
            <a:custGeom>
              <a:avLst/>
              <a:gdLst/>
              <a:ahLst/>
              <a:cxnLst/>
              <a:rect l="l" t="t" r="r" b="b"/>
              <a:pathLst>
                <a:path w="952" h="407" extrusionOk="0">
                  <a:moveTo>
                    <a:pt x="0" y="1"/>
                  </a:moveTo>
                  <a:lnTo>
                    <a:pt x="0" y="1"/>
                  </a:lnTo>
                  <a:cubicBezTo>
                    <a:pt x="280" y="211"/>
                    <a:pt x="602" y="365"/>
                    <a:pt x="952" y="40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2C2CD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1" name="Google Shape;1631;p46"/>
            <p:cNvSpPr/>
            <p:nvPr/>
          </p:nvSpPr>
          <p:spPr>
            <a:xfrm>
              <a:off x="9929786" y="2033233"/>
              <a:ext cx="45967" cy="19652"/>
            </a:xfrm>
            <a:custGeom>
              <a:avLst/>
              <a:gdLst/>
              <a:ahLst/>
              <a:cxnLst/>
              <a:rect l="l" t="t" r="r" b="b"/>
              <a:pathLst>
                <a:path w="952" h="407" fill="none" extrusionOk="0">
                  <a:moveTo>
                    <a:pt x="0" y="1"/>
                  </a:moveTo>
                  <a:cubicBezTo>
                    <a:pt x="280" y="211"/>
                    <a:pt x="602" y="365"/>
                    <a:pt x="952" y="407"/>
                  </a:cubicBez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2" name="Google Shape;1632;p46"/>
            <p:cNvSpPr/>
            <p:nvPr/>
          </p:nvSpPr>
          <p:spPr>
            <a:xfrm>
              <a:off x="10006800" y="2058244"/>
              <a:ext cx="21004" cy="1642"/>
            </a:xfrm>
            <a:custGeom>
              <a:avLst/>
              <a:gdLst/>
              <a:ahLst/>
              <a:cxnLst/>
              <a:rect l="l" t="t" r="r" b="b"/>
              <a:pathLst>
                <a:path w="435" h="34" extrusionOk="0">
                  <a:moveTo>
                    <a:pt x="434" y="0"/>
                  </a:moveTo>
                  <a:lnTo>
                    <a:pt x="0" y="14"/>
                  </a:lnTo>
                  <a:cubicBezTo>
                    <a:pt x="63" y="27"/>
                    <a:pt x="129" y="34"/>
                    <a:pt x="195" y="34"/>
                  </a:cubicBezTo>
                  <a:cubicBezTo>
                    <a:pt x="276" y="34"/>
                    <a:pt x="357" y="24"/>
                    <a:pt x="434" y="0"/>
                  </a:cubicBezTo>
                  <a:close/>
                </a:path>
              </a:pathLst>
            </a:custGeom>
            <a:solidFill>
              <a:srgbClr val="2C2CD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3" name="Google Shape;1633;p46"/>
            <p:cNvSpPr/>
            <p:nvPr/>
          </p:nvSpPr>
          <p:spPr>
            <a:xfrm>
              <a:off x="10006800" y="2058244"/>
              <a:ext cx="21004" cy="2076"/>
            </a:xfrm>
            <a:custGeom>
              <a:avLst/>
              <a:gdLst/>
              <a:ahLst/>
              <a:cxnLst/>
              <a:rect l="l" t="t" r="r" b="b"/>
              <a:pathLst>
                <a:path w="435" h="43" fill="none" extrusionOk="0">
                  <a:moveTo>
                    <a:pt x="0" y="14"/>
                  </a:moveTo>
                  <a:cubicBezTo>
                    <a:pt x="140" y="42"/>
                    <a:pt x="294" y="42"/>
                    <a:pt x="434" y="0"/>
                  </a:cubicBez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4" name="Google Shape;1634;p46"/>
            <p:cNvSpPr/>
            <p:nvPr/>
          </p:nvSpPr>
          <p:spPr>
            <a:xfrm>
              <a:off x="9995308" y="2072440"/>
              <a:ext cx="47368" cy="25977"/>
            </a:xfrm>
            <a:custGeom>
              <a:avLst/>
              <a:gdLst/>
              <a:ahLst/>
              <a:cxnLst/>
              <a:rect l="l" t="t" r="r" b="b"/>
              <a:pathLst>
                <a:path w="981" h="538" extrusionOk="0">
                  <a:moveTo>
                    <a:pt x="980" y="0"/>
                  </a:moveTo>
                  <a:lnTo>
                    <a:pt x="490" y="252"/>
                  </a:lnTo>
                  <a:lnTo>
                    <a:pt x="1" y="518"/>
                  </a:lnTo>
                  <a:lnTo>
                    <a:pt x="1" y="532"/>
                  </a:lnTo>
                  <a:cubicBezTo>
                    <a:pt x="27" y="536"/>
                    <a:pt x="53" y="538"/>
                    <a:pt x="79" y="538"/>
                  </a:cubicBezTo>
                  <a:cubicBezTo>
                    <a:pt x="151" y="538"/>
                    <a:pt x="223" y="525"/>
                    <a:pt x="294" y="504"/>
                  </a:cubicBezTo>
                  <a:cubicBezTo>
                    <a:pt x="476" y="462"/>
                    <a:pt x="644" y="378"/>
                    <a:pt x="784" y="252"/>
                  </a:cubicBezTo>
                  <a:cubicBezTo>
                    <a:pt x="868" y="182"/>
                    <a:pt x="938" y="112"/>
                    <a:pt x="980" y="28"/>
                  </a:cubicBezTo>
                  <a:lnTo>
                    <a:pt x="980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5" name="Google Shape;1635;p46"/>
            <p:cNvSpPr/>
            <p:nvPr/>
          </p:nvSpPr>
          <p:spPr>
            <a:xfrm>
              <a:off x="10027080" y="2073116"/>
              <a:ext cx="17624" cy="41911"/>
            </a:xfrm>
            <a:custGeom>
              <a:avLst/>
              <a:gdLst/>
              <a:ahLst/>
              <a:cxnLst/>
              <a:rect l="l" t="t" r="r" b="b"/>
              <a:pathLst>
                <a:path w="365" h="868" extrusionOk="0">
                  <a:moveTo>
                    <a:pt x="308" y="0"/>
                  </a:moveTo>
                  <a:lnTo>
                    <a:pt x="154" y="434"/>
                  </a:lnTo>
                  <a:lnTo>
                    <a:pt x="0" y="868"/>
                  </a:lnTo>
                  <a:lnTo>
                    <a:pt x="14" y="868"/>
                  </a:lnTo>
                  <a:cubicBezTo>
                    <a:pt x="98" y="826"/>
                    <a:pt x="154" y="756"/>
                    <a:pt x="196" y="686"/>
                  </a:cubicBezTo>
                  <a:cubicBezTo>
                    <a:pt x="252" y="630"/>
                    <a:pt x="280" y="560"/>
                    <a:pt x="308" y="490"/>
                  </a:cubicBezTo>
                  <a:cubicBezTo>
                    <a:pt x="336" y="406"/>
                    <a:pt x="350" y="336"/>
                    <a:pt x="364" y="266"/>
                  </a:cubicBezTo>
                  <a:cubicBezTo>
                    <a:pt x="364" y="168"/>
                    <a:pt x="350" y="84"/>
                    <a:pt x="322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6" name="Google Shape;1636;p46"/>
            <p:cNvSpPr/>
            <p:nvPr/>
          </p:nvSpPr>
          <p:spPr>
            <a:xfrm>
              <a:off x="10160829" y="2076496"/>
              <a:ext cx="42636" cy="92611"/>
            </a:xfrm>
            <a:custGeom>
              <a:avLst/>
              <a:gdLst/>
              <a:ahLst/>
              <a:cxnLst/>
              <a:rect l="l" t="t" r="r" b="b"/>
              <a:pathLst>
                <a:path w="883" h="1918" extrusionOk="0">
                  <a:moveTo>
                    <a:pt x="15" y="0"/>
                  </a:moveTo>
                  <a:lnTo>
                    <a:pt x="1" y="28"/>
                  </a:lnTo>
                  <a:cubicBezTo>
                    <a:pt x="309" y="224"/>
                    <a:pt x="533" y="532"/>
                    <a:pt x="617" y="882"/>
                  </a:cubicBezTo>
                  <a:cubicBezTo>
                    <a:pt x="659" y="1064"/>
                    <a:pt x="673" y="1232"/>
                    <a:pt x="631" y="1414"/>
                  </a:cubicBezTo>
                  <a:cubicBezTo>
                    <a:pt x="617" y="1498"/>
                    <a:pt x="603" y="1582"/>
                    <a:pt x="575" y="1666"/>
                  </a:cubicBezTo>
                  <a:cubicBezTo>
                    <a:pt x="547" y="1749"/>
                    <a:pt x="505" y="1833"/>
                    <a:pt x="463" y="1917"/>
                  </a:cubicBezTo>
                  <a:lnTo>
                    <a:pt x="491" y="1917"/>
                  </a:lnTo>
                  <a:cubicBezTo>
                    <a:pt x="547" y="1847"/>
                    <a:pt x="603" y="1777"/>
                    <a:pt x="659" y="1694"/>
                  </a:cubicBezTo>
                  <a:cubicBezTo>
                    <a:pt x="715" y="1610"/>
                    <a:pt x="743" y="1526"/>
                    <a:pt x="771" y="1428"/>
                  </a:cubicBezTo>
                  <a:cubicBezTo>
                    <a:pt x="882" y="1036"/>
                    <a:pt x="785" y="602"/>
                    <a:pt x="505" y="308"/>
                  </a:cubicBezTo>
                  <a:cubicBezTo>
                    <a:pt x="379" y="154"/>
                    <a:pt x="211" y="56"/>
                    <a:pt x="15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7" name="Google Shape;1637;p46"/>
            <p:cNvSpPr/>
            <p:nvPr/>
          </p:nvSpPr>
          <p:spPr>
            <a:xfrm>
              <a:off x="9950693" y="1594082"/>
              <a:ext cx="150746" cy="450016"/>
            </a:xfrm>
            <a:custGeom>
              <a:avLst/>
              <a:gdLst/>
              <a:ahLst/>
              <a:cxnLst/>
              <a:rect l="l" t="t" r="r" b="b"/>
              <a:pathLst>
                <a:path w="3122" h="9320" extrusionOk="0">
                  <a:moveTo>
                    <a:pt x="2058" y="0"/>
                  </a:moveTo>
                  <a:lnTo>
                    <a:pt x="141" y="112"/>
                  </a:lnTo>
                  <a:cubicBezTo>
                    <a:pt x="1246" y="854"/>
                    <a:pt x="1554" y="2701"/>
                    <a:pt x="1554" y="3918"/>
                  </a:cubicBezTo>
                  <a:cubicBezTo>
                    <a:pt x="1554" y="5527"/>
                    <a:pt x="1064" y="7319"/>
                    <a:pt x="127" y="8620"/>
                  </a:cubicBezTo>
                  <a:cubicBezTo>
                    <a:pt x="113" y="8634"/>
                    <a:pt x="99" y="8662"/>
                    <a:pt x="99" y="8676"/>
                  </a:cubicBezTo>
                  <a:cubicBezTo>
                    <a:pt x="57" y="8718"/>
                    <a:pt x="29" y="8760"/>
                    <a:pt x="1" y="8816"/>
                  </a:cubicBezTo>
                  <a:cubicBezTo>
                    <a:pt x="197" y="9124"/>
                    <a:pt x="533" y="9320"/>
                    <a:pt x="911" y="9320"/>
                  </a:cubicBezTo>
                  <a:cubicBezTo>
                    <a:pt x="1148" y="9306"/>
                    <a:pt x="1386" y="9236"/>
                    <a:pt x="1582" y="9124"/>
                  </a:cubicBezTo>
                  <a:cubicBezTo>
                    <a:pt x="2618" y="7445"/>
                    <a:pt x="3121" y="5499"/>
                    <a:pt x="3024" y="3540"/>
                  </a:cubicBezTo>
                  <a:cubicBezTo>
                    <a:pt x="2968" y="2421"/>
                    <a:pt x="2716" y="1050"/>
                    <a:pt x="2058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8" name="Google Shape;1638;p46"/>
            <p:cNvSpPr/>
            <p:nvPr/>
          </p:nvSpPr>
          <p:spPr>
            <a:xfrm>
              <a:off x="10216935" y="1979588"/>
              <a:ext cx="392702" cy="211392"/>
            </a:xfrm>
            <a:custGeom>
              <a:avLst/>
              <a:gdLst/>
              <a:ahLst/>
              <a:cxnLst/>
              <a:rect l="l" t="t" r="r" b="b"/>
              <a:pathLst>
                <a:path w="8133" h="4378" extrusionOk="0">
                  <a:moveTo>
                    <a:pt x="2405" y="0"/>
                  </a:moveTo>
                  <a:cubicBezTo>
                    <a:pt x="1388" y="0"/>
                    <a:pt x="1973" y="818"/>
                    <a:pt x="1973" y="818"/>
                  </a:cubicBezTo>
                  <a:cubicBezTo>
                    <a:pt x="0" y="3491"/>
                    <a:pt x="1959" y="3603"/>
                    <a:pt x="3681" y="4036"/>
                  </a:cubicBezTo>
                  <a:cubicBezTo>
                    <a:pt x="4362" y="4208"/>
                    <a:pt x="5226" y="4377"/>
                    <a:pt x="5997" y="4377"/>
                  </a:cubicBezTo>
                  <a:cubicBezTo>
                    <a:pt x="7175" y="4377"/>
                    <a:pt x="8132" y="3982"/>
                    <a:pt x="7879" y="2595"/>
                  </a:cubicBezTo>
                  <a:cubicBezTo>
                    <a:pt x="7685" y="1538"/>
                    <a:pt x="6913" y="1253"/>
                    <a:pt x="6136" y="1253"/>
                  </a:cubicBezTo>
                  <a:cubicBezTo>
                    <a:pt x="5226" y="1253"/>
                    <a:pt x="4310" y="1643"/>
                    <a:pt x="4310" y="1643"/>
                  </a:cubicBezTo>
                  <a:lnTo>
                    <a:pt x="4002" y="1336"/>
                  </a:lnTo>
                  <a:cubicBezTo>
                    <a:pt x="4002" y="1336"/>
                    <a:pt x="5794" y="748"/>
                    <a:pt x="3373" y="146"/>
                  </a:cubicBezTo>
                  <a:cubicBezTo>
                    <a:pt x="2950" y="43"/>
                    <a:pt x="2636" y="0"/>
                    <a:pt x="2405" y="0"/>
                  </a:cubicBezTo>
                  <a:close/>
                </a:path>
              </a:pathLst>
            </a:custGeom>
            <a:solidFill>
              <a:srgbClr val="2C2CD5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9" name="Google Shape;1639;p46"/>
            <p:cNvSpPr/>
            <p:nvPr/>
          </p:nvSpPr>
          <p:spPr>
            <a:xfrm>
              <a:off x="10312201" y="2019037"/>
              <a:ext cx="45291" cy="19652"/>
            </a:xfrm>
            <a:custGeom>
              <a:avLst/>
              <a:gdLst/>
              <a:ahLst/>
              <a:cxnLst/>
              <a:rect l="l" t="t" r="r" b="b"/>
              <a:pathLst>
                <a:path w="938" h="407" extrusionOk="0">
                  <a:moveTo>
                    <a:pt x="0" y="1"/>
                  </a:moveTo>
                  <a:cubicBezTo>
                    <a:pt x="266" y="225"/>
                    <a:pt x="588" y="365"/>
                    <a:pt x="938" y="407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rgbClr val="2C2CD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0" name="Google Shape;1640;p46"/>
            <p:cNvSpPr/>
            <p:nvPr/>
          </p:nvSpPr>
          <p:spPr>
            <a:xfrm>
              <a:off x="10312201" y="2019037"/>
              <a:ext cx="45291" cy="19652"/>
            </a:xfrm>
            <a:custGeom>
              <a:avLst/>
              <a:gdLst/>
              <a:ahLst/>
              <a:cxnLst/>
              <a:rect l="l" t="t" r="r" b="b"/>
              <a:pathLst>
                <a:path w="938" h="407" fill="none" extrusionOk="0">
                  <a:moveTo>
                    <a:pt x="0" y="1"/>
                  </a:moveTo>
                  <a:cubicBezTo>
                    <a:pt x="266" y="225"/>
                    <a:pt x="588" y="365"/>
                    <a:pt x="938" y="407"/>
                  </a:cubicBez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1" name="Google Shape;1641;p46"/>
            <p:cNvSpPr/>
            <p:nvPr/>
          </p:nvSpPr>
          <p:spPr>
            <a:xfrm>
              <a:off x="10389215" y="2044049"/>
              <a:ext cx="20328" cy="1593"/>
            </a:xfrm>
            <a:custGeom>
              <a:avLst/>
              <a:gdLst/>
              <a:ahLst/>
              <a:cxnLst/>
              <a:rect l="l" t="t" r="r" b="b"/>
              <a:pathLst>
                <a:path w="421" h="33" extrusionOk="0">
                  <a:moveTo>
                    <a:pt x="1" y="1"/>
                  </a:moveTo>
                  <a:cubicBezTo>
                    <a:pt x="71" y="22"/>
                    <a:pt x="141" y="32"/>
                    <a:pt x="211" y="32"/>
                  </a:cubicBezTo>
                  <a:cubicBezTo>
                    <a:pt x="280" y="32"/>
                    <a:pt x="350" y="22"/>
                    <a:pt x="420" y="1"/>
                  </a:cubicBezTo>
                  <a:close/>
                </a:path>
              </a:pathLst>
            </a:custGeom>
            <a:solidFill>
              <a:srgbClr val="2C2CD5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2" name="Google Shape;1642;p46"/>
            <p:cNvSpPr/>
            <p:nvPr/>
          </p:nvSpPr>
          <p:spPr>
            <a:xfrm>
              <a:off x="10389215" y="2044049"/>
              <a:ext cx="20328" cy="2076"/>
            </a:xfrm>
            <a:custGeom>
              <a:avLst/>
              <a:gdLst/>
              <a:ahLst/>
              <a:cxnLst/>
              <a:rect l="l" t="t" r="r" b="b"/>
              <a:pathLst>
                <a:path w="421" h="43" fill="none" extrusionOk="0">
                  <a:moveTo>
                    <a:pt x="1" y="1"/>
                  </a:moveTo>
                  <a:cubicBezTo>
                    <a:pt x="141" y="43"/>
                    <a:pt x="280" y="43"/>
                    <a:pt x="420" y="1"/>
                  </a:cubicBez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3" name="Google Shape;1643;p46"/>
            <p:cNvSpPr/>
            <p:nvPr/>
          </p:nvSpPr>
          <p:spPr>
            <a:xfrm>
              <a:off x="10377048" y="2057568"/>
              <a:ext cx="47368" cy="26026"/>
            </a:xfrm>
            <a:custGeom>
              <a:avLst/>
              <a:gdLst/>
              <a:ahLst/>
              <a:cxnLst/>
              <a:rect l="l" t="t" r="r" b="b"/>
              <a:pathLst>
                <a:path w="981" h="539" extrusionOk="0">
                  <a:moveTo>
                    <a:pt x="980" y="0"/>
                  </a:moveTo>
                  <a:lnTo>
                    <a:pt x="491" y="252"/>
                  </a:lnTo>
                  <a:lnTo>
                    <a:pt x="1" y="518"/>
                  </a:lnTo>
                  <a:lnTo>
                    <a:pt x="1" y="532"/>
                  </a:lnTo>
                  <a:cubicBezTo>
                    <a:pt x="29" y="536"/>
                    <a:pt x="59" y="538"/>
                    <a:pt x="90" y="538"/>
                  </a:cubicBezTo>
                  <a:cubicBezTo>
                    <a:pt x="163" y="538"/>
                    <a:pt x="239" y="528"/>
                    <a:pt x="309" y="518"/>
                  </a:cubicBezTo>
                  <a:cubicBezTo>
                    <a:pt x="393" y="490"/>
                    <a:pt x="477" y="448"/>
                    <a:pt x="560" y="406"/>
                  </a:cubicBezTo>
                  <a:cubicBezTo>
                    <a:pt x="644" y="364"/>
                    <a:pt x="728" y="308"/>
                    <a:pt x="798" y="252"/>
                  </a:cubicBezTo>
                  <a:cubicBezTo>
                    <a:pt x="868" y="182"/>
                    <a:pt x="938" y="112"/>
                    <a:pt x="980" y="28"/>
                  </a:cubicBezTo>
                  <a:lnTo>
                    <a:pt x="980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4" name="Google Shape;1644;p46"/>
            <p:cNvSpPr/>
            <p:nvPr/>
          </p:nvSpPr>
          <p:spPr>
            <a:xfrm>
              <a:off x="10408819" y="2058244"/>
              <a:ext cx="17624" cy="41960"/>
            </a:xfrm>
            <a:custGeom>
              <a:avLst/>
              <a:gdLst/>
              <a:ahLst/>
              <a:cxnLst/>
              <a:rect l="l" t="t" r="r" b="b"/>
              <a:pathLst>
                <a:path w="365" h="869" extrusionOk="0">
                  <a:moveTo>
                    <a:pt x="322" y="0"/>
                  </a:moveTo>
                  <a:lnTo>
                    <a:pt x="154" y="434"/>
                  </a:lnTo>
                  <a:lnTo>
                    <a:pt x="0" y="868"/>
                  </a:lnTo>
                  <a:lnTo>
                    <a:pt x="14" y="868"/>
                  </a:lnTo>
                  <a:cubicBezTo>
                    <a:pt x="98" y="826"/>
                    <a:pt x="154" y="770"/>
                    <a:pt x="210" y="700"/>
                  </a:cubicBezTo>
                  <a:cubicBezTo>
                    <a:pt x="252" y="630"/>
                    <a:pt x="294" y="560"/>
                    <a:pt x="322" y="490"/>
                  </a:cubicBezTo>
                  <a:cubicBezTo>
                    <a:pt x="336" y="420"/>
                    <a:pt x="364" y="336"/>
                    <a:pt x="364" y="266"/>
                  </a:cubicBezTo>
                  <a:cubicBezTo>
                    <a:pt x="364" y="182"/>
                    <a:pt x="364" y="84"/>
                    <a:pt x="336" y="14"/>
                  </a:cubicBezTo>
                  <a:lnTo>
                    <a:pt x="322" y="0"/>
                  </a:ln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5" name="Google Shape;1645;p46"/>
            <p:cNvSpPr/>
            <p:nvPr/>
          </p:nvSpPr>
          <p:spPr>
            <a:xfrm>
              <a:off x="10543292" y="2062300"/>
              <a:ext cx="42587" cy="92611"/>
            </a:xfrm>
            <a:custGeom>
              <a:avLst/>
              <a:gdLst/>
              <a:ahLst/>
              <a:cxnLst/>
              <a:rect l="l" t="t" r="r" b="b"/>
              <a:pathLst>
                <a:path w="882" h="1918" extrusionOk="0">
                  <a:moveTo>
                    <a:pt x="0" y="0"/>
                  </a:moveTo>
                  <a:lnTo>
                    <a:pt x="0" y="28"/>
                  </a:lnTo>
                  <a:cubicBezTo>
                    <a:pt x="294" y="224"/>
                    <a:pt x="518" y="532"/>
                    <a:pt x="602" y="882"/>
                  </a:cubicBezTo>
                  <a:cubicBezTo>
                    <a:pt x="644" y="1050"/>
                    <a:pt x="658" y="1232"/>
                    <a:pt x="630" y="1400"/>
                  </a:cubicBezTo>
                  <a:cubicBezTo>
                    <a:pt x="616" y="1498"/>
                    <a:pt x="588" y="1582"/>
                    <a:pt x="560" y="1666"/>
                  </a:cubicBezTo>
                  <a:cubicBezTo>
                    <a:pt x="532" y="1750"/>
                    <a:pt x="490" y="1834"/>
                    <a:pt x="462" y="1918"/>
                  </a:cubicBezTo>
                  <a:lnTo>
                    <a:pt x="476" y="1918"/>
                  </a:lnTo>
                  <a:cubicBezTo>
                    <a:pt x="546" y="1848"/>
                    <a:pt x="602" y="1764"/>
                    <a:pt x="644" y="1680"/>
                  </a:cubicBezTo>
                  <a:cubicBezTo>
                    <a:pt x="700" y="1596"/>
                    <a:pt x="728" y="1512"/>
                    <a:pt x="756" y="1414"/>
                  </a:cubicBezTo>
                  <a:cubicBezTo>
                    <a:pt x="882" y="1022"/>
                    <a:pt x="770" y="602"/>
                    <a:pt x="490" y="294"/>
                  </a:cubicBezTo>
                  <a:cubicBezTo>
                    <a:pt x="364" y="154"/>
                    <a:pt x="196" y="42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6" name="Google Shape;1646;p46"/>
            <p:cNvSpPr/>
            <p:nvPr/>
          </p:nvSpPr>
          <p:spPr>
            <a:xfrm>
              <a:off x="10332481" y="1579211"/>
              <a:ext cx="150697" cy="450692"/>
            </a:xfrm>
            <a:custGeom>
              <a:avLst/>
              <a:gdLst/>
              <a:ahLst/>
              <a:cxnLst/>
              <a:rect l="l" t="t" r="r" b="b"/>
              <a:pathLst>
                <a:path w="3121" h="9334" extrusionOk="0">
                  <a:moveTo>
                    <a:pt x="2057" y="0"/>
                  </a:moveTo>
                  <a:lnTo>
                    <a:pt x="140" y="126"/>
                  </a:lnTo>
                  <a:cubicBezTo>
                    <a:pt x="1246" y="868"/>
                    <a:pt x="1553" y="2715"/>
                    <a:pt x="1553" y="3932"/>
                  </a:cubicBezTo>
                  <a:cubicBezTo>
                    <a:pt x="1553" y="5528"/>
                    <a:pt x="1064" y="7319"/>
                    <a:pt x="126" y="8620"/>
                  </a:cubicBezTo>
                  <a:cubicBezTo>
                    <a:pt x="112" y="8648"/>
                    <a:pt x="98" y="8662"/>
                    <a:pt x="98" y="8690"/>
                  </a:cubicBezTo>
                  <a:cubicBezTo>
                    <a:pt x="56" y="8732"/>
                    <a:pt x="28" y="8774"/>
                    <a:pt x="0" y="8816"/>
                  </a:cubicBezTo>
                  <a:cubicBezTo>
                    <a:pt x="182" y="9138"/>
                    <a:pt x="532" y="9334"/>
                    <a:pt x="910" y="9334"/>
                  </a:cubicBezTo>
                  <a:cubicBezTo>
                    <a:pt x="1148" y="9320"/>
                    <a:pt x="1386" y="9250"/>
                    <a:pt x="1581" y="9124"/>
                  </a:cubicBezTo>
                  <a:cubicBezTo>
                    <a:pt x="2617" y="7459"/>
                    <a:pt x="3121" y="5514"/>
                    <a:pt x="3023" y="3555"/>
                  </a:cubicBezTo>
                  <a:cubicBezTo>
                    <a:pt x="2967" y="2435"/>
                    <a:pt x="2715" y="1050"/>
                    <a:pt x="2057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7" name="Google Shape;1647;p46"/>
            <p:cNvSpPr/>
            <p:nvPr/>
          </p:nvSpPr>
          <p:spPr>
            <a:xfrm>
              <a:off x="10625086" y="795500"/>
              <a:ext cx="454314" cy="366918"/>
            </a:xfrm>
            <a:custGeom>
              <a:avLst/>
              <a:gdLst/>
              <a:ahLst/>
              <a:cxnLst/>
              <a:rect l="l" t="t" r="r" b="b"/>
              <a:pathLst>
                <a:path w="9409" h="7599" extrusionOk="0">
                  <a:moveTo>
                    <a:pt x="8542" y="1"/>
                  </a:moveTo>
                  <a:cubicBezTo>
                    <a:pt x="8275" y="1"/>
                    <a:pt x="8034" y="152"/>
                    <a:pt x="7989" y="503"/>
                  </a:cubicBezTo>
                  <a:cubicBezTo>
                    <a:pt x="7780" y="2028"/>
                    <a:pt x="7136" y="3805"/>
                    <a:pt x="5932" y="4799"/>
                  </a:cubicBezTo>
                  <a:cubicBezTo>
                    <a:pt x="4937" y="5624"/>
                    <a:pt x="3227" y="6228"/>
                    <a:pt x="1832" y="6228"/>
                  </a:cubicBezTo>
                  <a:cubicBezTo>
                    <a:pt x="1618" y="6228"/>
                    <a:pt x="1412" y="6214"/>
                    <a:pt x="1217" y="6184"/>
                  </a:cubicBezTo>
                  <a:cubicBezTo>
                    <a:pt x="1174" y="6177"/>
                    <a:pt x="1132" y="6174"/>
                    <a:pt x="1091" y="6174"/>
                  </a:cubicBezTo>
                  <a:cubicBezTo>
                    <a:pt x="301" y="6174"/>
                    <a:pt x="0" y="7408"/>
                    <a:pt x="839" y="7527"/>
                  </a:cubicBezTo>
                  <a:cubicBezTo>
                    <a:pt x="1143" y="7575"/>
                    <a:pt x="1460" y="7598"/>
                    <a:pt x="1784" y="7598"/>
                  </a:cubicBezTo>
                  <a:cubicBezTo>
                    <a:pt x="3445" y="7598"/>
                    <a:pt x="5298" y="6995"/>
                    <a:pt x="6562" y="6058"/>
                  </a:cubicBezTo>
                  <a:cubicBezTo>
                    <a:pt x="8157" y="4883"/>
                    <a:pt x="9067" y="2812"/>
                    <a:pt x="9333" y="881"/>
                  </a:cubicBezTo>
                  <a:cubicBezTo>
                    <a:pt x="9409" y="349"/>
                    <a:pt x="8946" y="1"/>
                    <a:pt x="8542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8" name="Google Shape;1648;p46"/>
            <p:cNvSpPr/>
            <p:nvPr/>
          </p:nvSpPr>
          <p:spPr>
            <a:xfrm>
              <a:off x="10883120" y="471992"/>
              <a:ext cx="326407" cy="379520"/>
            </a:xfrm>
            <a:custGeom>
              <a:avLst/>
              <a:gdLst/>
              <a:ahLst/>
              <a:cxnLst/>
              <a:rect l="l" t="t" r="r" b="b"/>
              <a:pathLst>
                <a:path w="6760" h="7860" extrusionOk="0">
                  <a:moveTo>
                    <a:pt x="2719" y="1"/>
                  </a:moveTo>
                  <a:cubicBezTo>
                    <a:pt x="2491" y="1"/>
                    <a:pt x="2260" y="274"/>
                    <a:pt x="2142" y="976"/>
                  </a:cubicBezTo>
                  <a:cubicBezTo>
                    <a:pt x="2086" y="1326"/>
                    <a:pt x="2044" y="1675"/>
                    <a:pt x="2044" y="2025"/>
                  </a:cubicBezTo>
                  <a:lnTo>
                    <a:pt x="2002" y="3676"/>
                  </a:lnTo>
                  <a:cubicBezTo>
                    <a:pt x="2002" y="3676"/>
                    <a:pt x="1379" y="2262"/>
                    <a:pt x="694" y="2262"/>
                  </a:cubicBezTo>
                  <a:cubicBezTo>
                    <a:pt x="618" y="2262"/>
                    <a:pt x="540" y="2280"/>
                    <a:pt x="462" y="2319"/>
                  </a:cubicBezTo>
                  <a:cubicBezTo>
                    <a:pt x="1" y="2543"/>
                    <a:pt x="113" y="5621"/>
                    <a:pt x="1848" y="6377"/>
                  </a:cubicBezTo>
                  <a:cubicBezTo>
                    <a:pt x="1848" y="6377"/>
                    <a:pt x="630" y="7511"/>
                    <a:pt x="2729" y="7762"/>
                  </a:cubicBezTo>
                  <a:cubicBezTo>
                    <a:pt x="3275" y="7824"/>
                    <a:pt x="3744" y="7860"/>
                    <a:pt x="4121" y="7860"/>
                  </a:cubicBezTo>
                  <a:cubicBezTo>
                    <a:pt x="5197" y="7860"/>
                    <a:pt x="5540" y="7573"/>
                    <a:pt x="4856" y="6797"/>
                  </a:cubicBezTo>
                  <a:cubicBezTo>
                    <a:pt x="4856" y="6797"/>
                    <a:pt x="6759" y="6797"/>
                    <a:pt x="6396" y="1801"/>
                  </a:cubicBezTo>
                  <a:cubicBezTo>
                    <a:pt x="6382" y="1549"/>
                    <a:pt x="6298" y="1242"/>
                    <a:pt x="6060" y="1144"/>
                  </a:cubicBezTo>
                  <a:cubicBezTo>
                    <a:pt x="6026" y="1130"/>
                    <a:pt x="5991" y="1122"/>
                    <a:pt x="5954" y="1122"/>
                  </a:cubicBezTo>
                  <a:cubicBezTo>
                    <a:pt x="5623" y="1122"/>
                    <a:pt x="5178" y="1716"/>
                    <a:pt x="4800" y="3453"/>
                  </a:cubicBezTo>
                  <a:cubicBezTo>
                    <a:pt x="4800" y="3453"/>
                    <a:pt x="5400" y="66"/>
                    <a:pt x="4429" y="66"/>
                  </a:cubicBezTo>
                  <a:cubicBezTo>
                    <a:pt x="4427" y="66"/>
                    <a:pt x="4425" y="66"/>
                    <a:pt x="4423" y="66"/>
                  </a:cubicBezTo>
                  <a:cubicBezTo>
                    <a:pt x="4241" y="80"/>
                    <a:pt x="4073" y="206"/>
                    <a:pt x="4003" y="374"/>
                  </a:cubicBezTo>
                  <a:cubicBezTo>
                    <a:pt x="3821" y="710"/>
                    <a:pt x="3485" y="2235"/>
                    <a:pt x="3415" y="3341"/>
                  </a:cubicBezTo>
                  <a:cubicBezTo>
                    <a:pt x="3415" y="3341"/>
                    <a:pt x="3485" y="1228"/>
                    <a:pt x="3233" y="542"/>
                  </a:cubicBezTo>
                  <a:cubicBezTo>
                    <a:pt x="3121" y="218"/>
                    <a:pt x="2921" y="1"/>
                    <a:pt x="2719" y="1"/>
                  </a:cubicBezTo>
                  <a:close/>
                </a:path>
              </a:pathLst>
            </a:custGeom>
            <a:solidFill>
              <a:srgbClr val="FFFFFF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49" name="Google Shape;1649;p46"/>
            <p:cNvSpPr/>
            <p:nvPr/>
          </p:nvSpPr>
          <p:spPr>
            <a:xfrm>
              <a:off x="11015565" y="629883"/>
              <a:ext cx="131818" cy="16948"/>
            </a:xfrm>
            <a:custGeom>
              <a:avLst/>
              <a:gdLst/>
              <a:ahLst/>
              <a:cxnLst/>
              <a:rect l="l" t="t" r="r" b="b"/>
              <a:pathLst>
                <a:path w="2730" h="351" fill="none" extrusionOk="0">
                  <a:moveTo>
                    <a:pt x="0" y="1"/>
                  </a:moveTo>
                  <a:lnTo>
                    <a:pt x="2729" y="350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0" name="Google Shape;1650;p46"/>
            <p:cNvSpPr/>
            <p:nvPr/>
          </p:nvSpPr>
          <p:spPr>
            <a:xfrm>
              <a:off x="10983118" y="661654"/>
              <a:ext cx="79091" cy="79091"/>
            </a:xfrm>
            <a:custGeom>
              <a:avLst/>
              <a:gdLst/>
              <a:ahLst/>
              <a:cxnLst/>
              <a:rect l="l" t="t" r="r" b="b"/>
              <a:pathLst>
                <a:path w="1638" h="1638" fill="none" extrusionOk="0">
                  <a:moveTo>
                    <a:pt x="1" y="0"/>
                  </a:moveTo>
                  <a:cubicBezTo>
                    <a:pt x="1" y="0"/>
                    <a:pt x="1638" y="126"/>
                    <a:pt x="1526" y="1638"/>
                  </a:cubicBezTo>
                </a:path>
              </a:pathLst>
            </a:custGeom>
            <a:noFill/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1" name="Google Shape;1651;p46"/>
            <p:cNvSpPr/>
            <p:nvPr/>
          </p:nvSpPr>
          <p:spPr>
            <a:xfrm>
              <a:off x="10974330" y="781256"/>
              <a:ext cx="54127" cy="8836"/>
            </a:xfrm>
            <a:custGeom>
              <a:avLst/>
              <a:gdLst/>
              <a:ahLst/>
              <a:cxnLst/>
              <a:rect l="l" t="t" r="r" b="b"/>
              <a:pathLst>
                <a:path w="1121" h="183" fill="none" extrusionOk="0">
                  <a:moveTo>
                    <a:pt x="1120" y="154"/>
                  </a:moveTo>
                  <a:cubicBezTo>
                    <a:pt x="910" y="182"/>
                    <a:pt x="700" y="182"/>
                    <a:pt x="505" y="154"/>
                  </a:cubicBezTo>
                  <a:cubicBezTo>
                    <a:pt x="337" y="126"/>
                    <a:pt x="169" y="70"/>
                    <a:pt x="1" y="0"/>
                  </a:cubicBez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2" name="Google Shape;1652;p46"/>
            <p:cNvSpPr/>
            <p:nvPr/>
          </p:nvSpPr>
          <p:spPr>
            <a:xfrm>
              <a:off x="11081764" y="797431"/>
              <a:ext cx="35876" cy="2752"/>
            </a:xfrm>
            <a:custGeom>
              <a:avLst/>
              <a:gdLst/>
              <a:ahLst/>
              <a:cxnLst/>
              <a:rect l="l" t="t" r="r" b="b"/>
              <a:pathLst>
                <a:path w="743" h="57" fill="none" extrusionOk="0">
                  <a:moveTo>
                    <a:pt x="1" y="1"/>
                  </a:moveTo>
                  <a:lnTo>
                    <a:pt x="742" y="57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3" name="Google Shape;1653;p46"/>
            <p:cNvSpPr/>
            <p:nvPr/>
          </p:nvSpPr>
          <p:spPr>
            <a:xfrm>
              <a:off x="10199360" y="289330"/>
              <a:ext cx="568942" cy="646681"/>
            </a:xfrm>
            <a:custGeom>
              <a:avLst/>
              <a:gdLst/>
              <a:ahLst/>
              <a:cxnLst/>
              <a:rect l="l" t="t" r="r" b="b"/>
              <a:pathLst>
                <a:path w="11783" h="13393" extrusionOk="0">
                  <a:moveTo>
                    <a:pt x="616" y="1"/>
                  </a:moveTo>
                  <a:lnTo>
                    <a:pt x="1" y="729"/>
                  </a:lnTo>
                  <a:lnTo>
                    <a:pt x="10775" y="13393"/>
                  </a:lnTo>
                  <a:lnTo>
                    <a:pt x="11783" y="13085"/>
                  </a:lnTo>
                  <a:lnTo>
                    <a:pt x="616" y="1"/>
                  </a:lnTo>
                  <a:close/>
                </a:path>
              </a:pathLst>
            </a:custGeom>
            <a:solidFill>
              <a:srgbClr val="4747FF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4" name="Google Shape;1654;p46"/>
            <p:cNvSpPr/>
            <p:nvPr/>
          </p:nvSpPr>
          <p:spPr>
            <a:xfrm>
              <a:off x="9338588" y="127866"/>
              <a:ext cx="1400024" cy="1489882"/>
            </a:xfrm>
            <a:custGeom>
              <a:avLst/>
              <a:gdLst/>
              <a:ahLst/>
              <a:cxnLst/>
              <a:rect l="l" t="t" r="r" b="b"/>
              <a:pathLst>
                <a:path w="28995" h="30856" extrusionOk="0">
                  <a:moveTo>
                    <a:pt x="11754" y="1"/>
                  </a:moveTo>
                  <a:lnTo>
                    <a:pt x="378" y="12287"/>
                  </a:lnTo>
                  <a:lnTo>
                    <a:pt x="0" y="26000"/>
                  </a:lnTo>
                  <a:lnTo>
                    <a:pt x="6759" y="30856"/>
                  </a:lnTo>
                  <a:lnTo>
                    <a:pt x="28994" y="30618"/>
                  </a:lnTo>
                  <a:lnTo>
                    <a:pt x="28994" y="16625"/>
                  </a:lnTo>
                  <a:lnTo>
                    <a:pt x="18093" y="3639"/>
                  </a:lnTo>
                  <a:lnTo>
                    <a:pt x="11754" y="1"/>
                  </a:lnTo>
                  <a:close/>
                </a:path>
              </a:pathLst>
            </a:custGeom>
            <a:solidFill>
              <a:srgbClr val="FF99DA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5" name="Google Shape;1655;p46"/>
            <p:cNvSpPr/>
            <p:nvPr/>
          </p:nvSpPr>
          <p:spPr>
            <a:xfrm>
              <a:off x="9989901" y="1327840"/>
              <a:ext cx="451416" cy="287199"/>
            </a:xfrm>
            <a:custGeom>
              <a:avLst/>
              <a:gdLst/>
              <a:ahLst/>
              <a:cxnLst/>
              <a:rect l="l" t="t" r="r" b="b"/>
              <a:pathLst>
                <a:path w="9349" h="5948" extrusionOk="0">
                  <a:moveTo>
                    <a:pt x="4576" y="1"/>
                  </a:moveTo>
                  <a:cubicBezTo>
                    <a:pt x="1" y="1"/>
                    <a:pt x="448" y="5948"/>
                    <a:pt x="448" y="5948"/>
                  </a:cubicBezTo>
                  <a:lnTo>
                    <a:pt x="8704" y="5948"/>
                  </a:lnTo>
                  <a:cubicBezTo>
                    <a:pt x="8704" y="5948"/>
                    <a:pt x="9348" y="1"/>
                    <a:pt x="4576" y="1"/>
                  </a:cubicBezTo>
                  <a:close/>
                </a:path>
              </a:pathLst>
            </a:custGeom>
            <a:solidFill>
              <a:srgbClr val="FFFFFF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6" name="Google Shape;1656;p46"/>
            <p:cNvSpPr/>
            <p:nvPr/>
          </p:nvSpPr>
          <p:spPr>
            <a:xfrm>
              <a:off x="10034516" y="1354879"/>
              <a:ext cx="362862" cy="260836"/>
            </a:xfrm>
            <a:custGeom>
              <a:avLst/>
              <a:gdLst/>
              <a:ahLst/>
              <a:cxnLst/>
              <a:rect l="l" t="t" r="r" b="b"/>
              <a:pathLst>
                <a:path w="7515" h="5402" extrusionOk="0">
                  <a:moveTo>
                    <a:pt x="3666" y="0"/>
                  </a:moveTo>
                  <a:cubicBezTo>
                    <a:pt x="0" y="0"/>
                    <a:pt x="350" y="5402"/>
                    <a:pt x="350" y="5402"/>
                  </a:cubicBezTo>
                  <a:lnTo>
                    <a:pt x="6997" y="5402"/>
                  </a:lnTo>
                  <a:cubicBezTo>
                    <a:pt x="6997" y="5402"/>
                    <a:pt x="7515" y="0"/>
                    <a:pt x="3666" y="0"/>
                  </a:cubicBezTo>
                  <a:close/>
                </a:path>
              </a:pathLst>
            </a:custGeom>
            <a:solidFill>
              <a:srgbClr val="4747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7" name="Google Shape;1657;p46"/>
            <p:cNvSpPr/>
            <p:nvPr/>
          </p:nvSpPr>
          <p:spPr>
            <a:xfrm>
              <a:off x="10123698" y="1360963"/>
              <a:ext cx="48" cy="264216"/>
            </a:xfrm>
            <a:custGeom>
              <a:avLst/>
              <a:gdLst/>
              <a:ahLst/>
              <a:cxnLst/>
              <a:rect l="l" t="t" r="r" b="b"/>
              <a:pathLst>
                <a:path w="1" h="5472" fill="none" extrusionOk="0">
                  <a:moveTo>
                    <a:pt x="0" y="0"/>
                  </a:moveTo>
                  <a:lnTo>
                    <a:pt x="0" y="5472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8" name="Google Shape;1658;p46"/>
            <p:cNvSpPr/>
            <p:nvPr/>
          </p:nvSpPr>
          <p:spPr>
            <a:xfrm>
              <a:off x="10204768" y="1355555"/>
              <a:ext cx="48" cy="264216"/>
            </a:xfrm>
            <a:custGeom>
              <a:avLst/>
              <a:gdLst/>
              <a:ahLst/>
              <a:cxnLst/>
              <a:rect l="l" t="t" r="r" b="b"/>
              <a:pathLst>
                <a:path w="1" h="5472" fill="none" extrusionOk="0">
                  <a:moveTo>
                    <a:pt x="0" y="0"/>
                  </a:moveTo>
                  <a:lnTo>
                    <a:pt x="0" y="5472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59" name="Google Shape;1659;p46"/>
            <p:cNvSpPr/>
            <p:nvPr/>
          </p:nvSpPr>
          <p:spPr>
            <a:xfrm>
              <a:off x="10289218" y="1355555"/>
              <a:ext cx="48" cy="264216"/>
            </a:xfrm>
            <a:custGeom>
              <a:avLst/>
              <a:gdLst/>
              <a:ahLst/>
              <a:cxnLst/>
              <a:rect l="l" t="t" r="r" b="b"/>
              <a:pathLst>
                <a:path w="1" h="5472" fill="none" extrusionOk="0">
                  <a:moveTo>
                    <a:pt x="1" y="0"/>
                  </a:moveTo>
                  <a:lnTo>
                    <a:pt x="1" y="5472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0" name="Google Shape;1660;p46"/>
            <p:cNvSpPr/>
            <p:nvPr/>
          </p:nvSpPr>
          <p:spPr>
            <a:xfrm>
              <a:off x="10323017" y="1509584"/>
              <a:ext cx="31096" cy="26895"/>
            </a:xfrm>
            <a:custGeom>
              <a:avLst/>
              <a:gdLst/>
              <a:ahLst/>
              <a:cxnLst/>
              <a:rect l="l" t="t" r="r" b="b"/>
              <a:pathLst>
                <a:path w="644" h="557" extrusionOk="0">
                  <a:moveTo>
                    <a:pt x="364" y="1"/>
                  </a:moveTo>
                  <a:cubicBezTo>
                    <a:pt x="126" y="1"/>
                    <a:pt x="0" y="295"/>
                    <a:pt x="168" y="477"/>
                  </a:cubicBezTo>
                  <a:cubicBezTo>
                    <a:pt x="223" y="532"/>
                    <a:pt x="293" y="557"/>
                    <a:pt x="362" y="557"/>
                  </a:cubicBezTo>
                  <a:cubicBezTo>
                    <a:pt x="504" y="557"/>
                    <a:pt x="644" y="450"/>
                    <a:pt x="644" y="281"/>
                  </a:cubicBezTo>
                  <a:cubicBezTo>
                    <a:pt x="644" y="127"/>
                    <a:pt x="518" y="1"/>
                    <a:pt x="364" y="1"/>
                  </a:cubicBezTo>
                  <a:close/>
                </a:path>
              </a:pathLst>
            </a:custGeom>
            <a:solidFill>
              <a:srgbClr val="FFCA00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1" name="Google Shape;1661;p46"/>
            <p:cNvSpPr/>
            <p:nvPr/>
          </p:nvSpPr>
          <p:spPr>
            <a:xfrm>
              <a:off x="9664896" y="891394"/>
              <a:ext cx="25060" cy="731759"/>
            </a:xfrm>
            <a:custGeom>
              <a:avLst/>
              <a:gdLst/>
              <a:ahLst/>
              <a:cxnLst/>
              <a:rect l="l" t="t" r="r" b="b"/>
              <a:pathLst>
                <a:path w="519" h="15155" fill="none" extrusionOk="0">
                  <a:moveTo>
                    <a:pt x="519" y="0"/>
                  </a:moveTo>
                  <a:lnTo>
                    <a:pt x="1" y="15155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2" name="Google Shape;1662;p46"/>
            <p:cNvSpPr/>
            <p:nvPr/>
          </p:nvSpPr>
          <p:spPr>
            <a:xfrm>
              <a:off x="9356791" y="117050"/>
              <a:ext cx="872365" cy="818962"/>
            </a:xfrm>
            <a:custGeom>
              <a:avLst/>
              <a:gdLst/>
              <a:ahLst/>
              <a:cxnLst/>
              <a:rect l="l" t="t" r="r" b="b"/>
              <a:pathLst>
                <a:path w="18067" h="16961" extrusionOk="0">
                  <a:moveTo>
                    <a:pt x="11685" y="1"/>
                  </a:moveTo>
                  <a:lnTo>
                    <a:pt x="1" y="12623"/>
                  </a:lnTo>
                  <a:lnTo>
                    <a:pt x="6844" y="16961"/>
                  </a:lnTo>
                  <a:lnTo>
                    <a:pt x="18066" y="3569"/>
                  </a:lnTo>
                  <a:lnTo>
                    <a:pt x="11685" y="1"/>
                  </a:lnTo>
                  <a:close/>
                </a:path>
              </a:pathLst>
            </a:custGeom>
            <a:solidFill>
              <a:srgbClr val="4747FF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3" name="Google Shape;1663;p46"/>
            <p:cNvSpPr/>
            <p:nvPr/>
          </p:nvSpPr>
          <p:spPr>
            <a:xfrm>
              <a:off x="9775709" y="178323"/>
              <a:ext cx="365469" cy="273390"/>
            </a:xfrm>
            <a:custGeom>
              <a:avLst/>
              <a:gdLst/>
              <a:ahLst/>
              <a:cxnLst/>
              <a:rect l="l" t="t" r="r" b="b"/>
              <a:pathLst>
                <a:path w="7569" h="5662" extrusionOk="0">
                  <a:moveTo>
                    <a:pt x="1070" y="1"/>
                  </a:moveTo>
                  <a:cubicBezTo>
                    <a:pt x="1038" y="1"/>
                    <a:pt x="1005" y="14"/>
                    <a:pt x="980" y="47"/>
                  </a:cubicBezTo>
                  <a:cubicBezTo>
                    <a:pt x="714" y="425"/>
                    <a:pt x="476" y="817"/>
                    <a:pt x="281" y="1236"/>
                  </a:cubicBezTo>
                  <a:cubicBezTo>
                    <a:pt x="141" y="1572"/>
                    <a:pt x="1" y="2034"/>
                    <a:pt x="253" y="2356"/>
                  </a:cubicBezTo>
                  <a:cubicBezTo>
                    <a:pt x="419" y="2559"/>
                    <a:pt x="680" y="2634"/>
                    <a:pt x="950" y="2634"/>
                  </a:cubicBezTo>
                  <a:cubicBezTo>
                    <a:pt x="1200" y="2634"/>
                    <a:pt x="1457" y="2569"/>
                    <a:pt x="1652" y="2482"/>
                  </a:cubicBezTo>
                  <a:cubicBezTo>
                    <a:pt x="2026" y="2325"/>
                    <a:pt x="2352" y="2082"/>
                    <a:pt x="2655" y="1813"/>
                  </a:cubicBezTo>
                  <a:lnTo>
                    <a:pt x="2655" y="1813"/>
                  </a:lnTo>
                  <a:cubicBezTo>
                    <a:pt x="2603" y="1908"/>
                    <a:pt x="2553" y="2005"/>
                    <a:pt x="2506" y="2104"/>
                  </a:cubicBezTo>
                  <a:cubicBezTo>
                    <a:pt x="2352" y="2426"/>
                    <a:pt x="2198" y="2804"/>
                    <a:pt x="2226" y="3168"/>
                  </a:cubicBezTo>
                  <a:cubicBezTo>
                    <a:pt x="2254" y="3489"/>
                    <a:pt x="2506" y="3741"/>
                    <a:pt x="2813" y="3783"/>
                  </a:cubicBezTo>
                  <a:cubicBezTo>
                    <a:pt x="2869" y="3795"/>
                    <a:pt x="2923" y="3801"/>
                    <a:pt x="2978" y="3801"/>
                  </a:cubicBezTo>
                  <a:cubicBezTo>
                    <a:pt x="3310" y="3801"/>
                    <a:pt x="3624" y="3598"/>
                    <a:pt x="3877" y="3405"/>
                  </a:cubicBezTo>
                  <a:cubicBezTo>
                    <a:pt x="3985" y="3317"/>
                    <a:pt x="4089" y="3226"/>
                    <a:pt x="4191" y="3134"/>
                  </a:cubicBezTo>
                  <a:lnTo>
                    <a:pt x="4191" y="3134"/>
                  </a:lnTo>
                  <a:cubicBezTo>
                    <a:pt x="4158" y="3209"/>
                    <a:pt x="4128" y="3285"/>
                    <a:pt x="4101" y="3363"/>
                  </a:cubicBezTo>
                  <a:cubicBezTo>
                    <a:pt x="3975" y="3769"/>
                    <a:pt x="3905" y="4287"/>
                    <a:pt x="4269" y="4595"/>
                  </a:cubicBezTo>
                  <a:cubicBezTo>
                    <a:pt x="4401" y="4711"/>
                    <a:pt x="4549" y="4757"/>
                    <a:pt x="4700" y="4757"/>
                  </a:cubicBezTo>
                  <a:cubicBezTo>
                    <a:pt x="4951" y="4757"/>
                    <a:pt x="5212" y="4631"/>
                    <a:pt x="5430" y="4483"/>
                  </a:cubicBezTo>
                  <a:cubicBezTo>
                    <a:pt x="5640" y="4326"/>
                    <a:pt x="5841" y="4157"/>
                    <a:pt x="6032" y="3974"/>
                  </a:cubicBezTo>
                  <a:lnTo>
                    <a:pt x="6032" y="3974"/>
                  </a:lnTo>
                  <a:cubicBezTo>
                    <a:pt x="5861" y="4337"/>
                    <a:pt x="5749" y="4710"/>
                    <a:pt x="5990" y="5113"/>
                  </a:cubicBezTo>
                  <a:cubicBezTo>
                    <a:pt x="6209" y="5462"/>
                    <a:pt x="6592" y="5661"/>
                    <a:pt x="6986" y="5661"/>
                  </a:cubicBezTo>
                  <a:cubicBezTo>
                    <a:pt x="7145" y="5661"/>
                    <a:pt x="7306" y="5629"/>
                    <a:pt x="7459" y="5560"/>
                  </a:cubicBezTo>
                  <a:cubicBezTo>
                    <a:pt x="7569" y="5500"/>
                    <a:pt x="7498" y="5354"/>
                    <a:pt x="7395" y="5354"/>
                  </a:cubicBezTo>
                  <a:cubicBezTo>
                    <a:pt x="7380" y="5354"/>
                    <a:pt x="7364" y="5357"/>
                    <a:pt x="7347" y="5365"/>
                  </a:cubicBezTo>
                  <a:cubicBezTo>
                    <a:pt x="7226" y="5416"/>
                    <a:pt x="7100" y="5441"/>
                    <a:pt x="6976" y="5441"/>
                  </a:cubicBezTo>
                  <a:cubicBezTo>
                    <a:pt x="6598" y="5441"/>
                    <a:pt x="6239" y="5212"/>
                    <a:pt x="6102" y="4833"/>
                  </a:cubicBezTo>
                  <a:cubicBezTo>
                    <a:pt x="5920" y="4343"/>
                    <a:pt x="6368" y="3853"/>
                    <a:pt x="6536" y="3419"/>
                  </a:cubicBezTo>
                  <a:cubicBezTo>
                    <a:pt x="6565" y="3350"/>
                    <a:pt x="6496" y="3287"/>
                    <a:pt x="6428" y="3287"/>
                  </a:cubicBezTo>
                  <a:cubicBezTo>
                    <a:pt x="6401" y="3287"/>
                    <a:pt x="6374" y="3297"/>
                    <a:pt x="6354" y="3321"/>
                  </a:cubicBezTo>
                  <a:cubicBezTo>
                    <a:pt x="6116" y="3615"/>
                    <a:pt x="5836" y="3881"/>
                    <a:pt x="5542" y="4133"/>
                  </a:cubicBezTo>
                  <a:cubicBezTo>
                    <a:pt x="5324" y="4310"/>
                    <a:pt x="5013" y="4556"/>
                    <a:pt x="4724" y="4556"/>
                  </a:cubicBezTo>
                  <a:cubicBezTo>
                    <a:pt x="4624" y="4556"/>
                    <a:pt x="4526" y="4527"/>
                    <a:pt x="4437" y="4455"/>
                  </a:cubicBezTo>
                  <a:cubicBezTo>
                    <a:pt x="4073" y="4175"/>
                    <a:pt x="4227" y="3685"/>
                    <a:pt x="4353" y="3363"/>
                  </a:cubicBezTo>
                  <a:cubicBezTo>
                    <a:pt x="4479" y="2986"/>
                    <a:pt x="4688" y="2650"/>
                    <a:pt x="4940" y="2356"/>
                  </a:cubicBezTo>
                  <a:lnTo>
                    <a:pt x="4933" y="2348"/>
                  </a:lnTo>
                  <a:lnTo>
                    <a:pt x="4933" y="2348"/>
                  </a:lnTo>
                  <a:cubicBezTo>
                    <a:pt x="4996" y="2265"/>
                    <a:pt x="4928" y="2163"/>
                    <a:pt x="4850" y="2163"/>
                  </a:cubicBezTo>
                  <a:cubicBezTo>
                    <a:pt x="4824" y="2163"/>
                    <a:pt x="4796" y="2175"/>
                    <a:pt x="4772" y="2202"/>
                  </a:cubicBezTo>
                  <a:cubicBezTo>
                    <a:pt x="4699" y="2286"/>
                    <a:pt x="4630" y="2373"/>
                    <a:pt x="4566" y="2463"/>
                  </a:cubicBezTo>
                  <a:lnTo>
                    <a:pt x="4566" y="2463"/>
                  </a:lnTo>
                  <a:cubicBezTo>
                    <a:pt x="4328" y="2732"/>
                    <a:pt x="4069" y="2987"/>
                    <a:pt x="3793" y="3210"/>
                  </a:cubicBezTo>
                  <a:cubicBezTo>
                    <a:pt x="3581" y="3373"/>
                    <a:pt x="3243" y="3597"/>
                    <a:pt x="2943" y="3597"/>
                  </a:cubicBezTo>
                  <a:cubicBezTo>
                    <a:pt x="2808" y="3597"/>
                    <a:pt x="2680" y="3551"/>
                    <a:pt x="2575" y="3433"/>
                  </a:cubicBezTo>
                  <a:cubicBezTo>
                    <a:pt x="2310" y="3140"/>
                    <a:pt x="2548" y="2608"/>
                    <a:pt x="2687" y="2314"/>
                  </a:cubicBezTo>
                  <a:cubicBezTo>
                    <a:pt x="2841" y="1964"/>
                    <a:pt x="3051" y="1642"/>
                    <a:pt x="3233" y="1306"/>
                  </a:cubicBezTo>
                  <a:cubicBezTo>
                    <a:pt x="3284" y="1214"/>
                    <a:pt x="3215" y="1129"/>
                    <a:pt x="3136" y="1129"/>
                  </a:cubicBezTo>
                  <a:cubicBezTo>
                    <a:pt x="3107" y="1129"/>
                    <a:pt x="3077" y="1140"/>
                    <a:pt x="3051" y="1167"/>
                  </a:cubicBezTo>
                  <a:cubicBezTo>
                    <a:pt x="3045" y="1173"/>
                    <a:pt x="3038" y="1180"/>
                    <a:pt x="3032" y="1187"/>
                  </a:cubicBezTo>
                  <a:lnTo>
                    <a:pt x="3032" y="1187"/>
                  </a:lnTo>
                  <a:lnTo>
                    <a:pt x="3023" y="1181"/>
                  </a:lnTo>
                  <a:cubicBezTo>
                    <a:pt x="3015" y="1194"/>
                    <a:pt x="3007" y="1208"/>
                    <a:pt x="2999" y="1222"/>
                  </a:cubicBezTo>
                  <a:lnTo>
                    <a:pt x="2999" y="1222"/>
                  </a:lnTo>
                  <a:cubicBezTo>
                    <a:pt x="2633" y="1603"/>
                    <a:pt x="2218" y="1922"/>
                    <a:pt x="1764" y="2202"/>
                  </a:cubicBezTo>
                  <a:cubicBezTo>
                    <a:pt x="1562" y="2307"/>
                    <a:pt x="1226" y="2430"/>
                    <a:pt x="929" y="2430"/>
                  </a:cubicBezTo>
                  <a:cubicBezTo>
                    <a:pt x="710" y="2430"/>
                    <a:pt x="513" y="2364"/>
                    <a:pt x="407" y="2174"/>
                  </a:cubicBezTo>
                  <a:cubicBezTo>
                    <a:pt x="225" y="1866"/>
                    <a:pt x="449" y="1418"/>
                    <a:pt x="574" y="1139"/>
                  </a:cubicBezTo>
                  <a:cubicBezTo>
                    <a:pt x="756" y="803"/>
                    <a:pt x="952" y="481"/>
                    <a:pt x="1176" y="159"/>
                  </a:cubicBezTo>
                  <a:cubicBezTo>
                    <a:pt x="1226" y="80"/>
                    <a:pt x="1149" y="1"/>
                    <a:pt x="1070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4" name="Google Shape;1664;p46"/>
            <p:cNvSpPr/>
            <p:nvPr/>
          </p:nvSpPr>
          <p:spPr>
            <a:xfrm>
              <a:off x="9666924" y="290875"/>
              <a:ext cx="381065" cy="312742"/>
            </a:xfrm>
            <a:custGeom>
              <a:avLst/>
              <a:gdLst/>
              <a:ahLst/>
              <a:cxnLst/>
              <a:rect l="l" t="t" r="r" b="b"/>
              <a:pathLst>
                <a:path w="7892" h="6477" extrusionOk="0">
                  <a:moveTo>
                    <a:pt x="1702" y="0"/>
                  </a:moveTo>
                  <a:cubicBezTo>
                    <a:pt x="1675" y="0"/>
                    <a:pt x="1648" y="11"/>
                    <a:pt x="1624" y="39"/>
                  </a:cubicBezTo>
                  <a:lnTo>
                    <a:pt x="1638" y="39"/>
                  </a:lnTo>
                  <a:cubicBezTo>
                    <a:pt x="1302" y="417"/>
                    <a:pt x="952" y="795"/>
                    <a:pt x="644" y="1200"/>
                  </a:cubicBezTo>
                  <a:cubicBezTo>
                    <a:pt x="337" y="1606"/>
                    <a:pt x="1" y="2110"/>
                    <a:pt x="29" y="2628"/>
                  </a:cubicBezTo>
                  <a:cubicBezTo>
                    <a:pt x="55" y="3022"/>
                    <a:pt x="377" y="3317"/>
                    <a:pt x="764" y="3317"/>
                  </a:cubicBezTo>
                  <a:cubicBezTo>
                    <a:pt x="789" y="3317"/>
                    <a:pt x="815" y="3316"/>
                    <a:pt x="840" y="3313"/>
                  </a:cubicBezTo>
                  <a:cubicBezTo>
                    <a:pt x="1358" y="3285"/>
                    <a:pt x="1848" y="2936"/>
                    <a:pt x="2254" y="2628"/>
                  </a:cubicBezTo>
                  <a:cubicBezTo>
                    <a:pt x="2387" y="2523"/>
                    <a:pt x="2529" y="2408"/>
                    <a:pt x="2668" y="2284"/>
                  </a:cubicBezTo>
                  <a:lnTo>
                    <a:pt x="2668" y="2284"/>
                  </a:lnTo>
                  <a:cubicBezTo>
                    <a:pt x="2656" y="2314"/>
                    <a:pt x="2643" y="2345"/>
                    <a:pt x="2632" y="2376"/>
                  </a:cubicBezTo>
                  <a:cubicBezTo>
                    <a:pt x="2450" y="2754"/>
                    <a:pt x="2366" y="3187"/>
                    <a:pt x="2380" y="3607"/>
                  </a:cubicBezTo>
                  <a:cubicBezTo>
                    <a:pt x="2408" y="3957"/>
                    <a:pt x="2632" y="4265"/>
                    <a:pt x="2967" y="4377"/>
                  </a:cubicBezTo>
                  <a:cubicBezTo>
                    <a:pt x="3049" y="4406"/>
                    <a:pt x="3132" y="4419"/>
                    <a:pt x="3215" y="4419"/>
                  </a:cubicBezTo>
                  <a:cubicBezTo>
                    <a:pt x="3534" y="4419"/>
                    <a:pt x="3860" y="4232"/>
                    <a:pt x="4115" y="4055"/>
                  </a:cubicBezTo>
                  <a:cubicBezTo>
                    <a:pt x="4196" y="3999"/>
                    <a:pt x="4279" y="3939"/>
                    <a:pt x="4361" y="3875"/>
                  </a:cubicBezTo>
                  <a:lnTo>
                    <a:pt x="4361" y="3875"/>
                  </a:lnTo>
                  <a:cubicBezTo>
                    <a:pt x="4182" y="4259"/>
                    <a:pt x="4046" y="4665"/>
                    <a:pt x="3989" y="5063"/>
                  </a:cubicBezTo>
                  <a:cubicBezTo>
                    <a:pt x="3947" y="5370"/>
                    <a:pt x="3975" y="5748"/>
                    <a:pt x="4255" y="5944"/>
                  </a:cubicBezTo>
                  <a:cubicBezTo>
                    <a:pt x="4398" y="6049"/>
                    <a:pt x="4566" y="6091"/>
                    <a:pt x="4739" y="6091"/>
                  </a:cubicBezTo>
                  <a:cubicBezTo>
                    <a:pt x="5003" y="6091"/>
                    <a:pt x="5280" y="5993"/>
                    <a:pt x="5500" y="5874"/>
                  </a:cubicBezTo>
                  <a:cubicBezTo>
                    <a:pt x="5824" y="5709"/>
                    <a:pt x="6115" y="5490"/>
                    <a:pt x="6368" y="5232"/>
                  </a:cubicBezTo>
                  <a:lnTo>
                    <a:pt x="6368" y="5232"/>
                  </a:lnTo>
                  <a:cubicBezTo>
                    <a:pt x="6289" y="5525"/>
                    <a:pt x="6265" y="5826"/>
                    <a:pt x="6354" y="6098"/>
                  </a:cubicBezTo>
                  <a:cubicBezTo>
                    <a:pt x="6450" y="6380"/>
                    <a:pt x="6651" y="6477"/>
                    <a:pt x="6882" y="6477"/>
                  </a:cubicBezTo>
                  <a:cubicBezTo>
                    <a:pt x="7192" y="6477"/>
                    <a:pt x="7555" y="6304"/>
                    <a:pt x="7795" y="6168"/>
                  </a:cubicBezTo>
                  <a:cubicBezTo>
                    <a:pt x="7892" y="6096"/>
                    <a:pt x="7832" y="5961"/>
                    <a:pt x="7733" y="5961"/>
                  </a:cubicBezTo>
                  <a:cubicBezTo>
                    <a:pt x="7717" y="5961"/>
                    <a:pt x="7701" y="5964"/>
                    <a:pt x="7683" y="5972"/>
                  </a:cubicBezTo>
                  <a:cubicBezTo>
                    <a:pt x="7487" y="6087"/>
                    <a:pt x="7161" y="6259"/>
                    <a:pt x="6905" y="6259"/>
                  </a:cubicBezTo>
                  <a:cubicBezTo>
                    <a:pt x="6723" y="6259"/>
                    <a:pt x="6576" y="6172"/>
                    <a:pt x="6536" y="5916"/>
                  </a:cubicBezTo>
                  <a:cubicBezTo>
                    <a:pt x="6468" y="5442"/>
                    <a:pt x="6676" y="4928"/>
                    <a:pt x="6905" y="4527"/>
                  </a:cubicBezTo>
                  <a:lnTo>
                    <a:pt x="6905" y="4527"/>
                  </a:lnTo>
                  <a:cubicBezTo>
                    <a:pt x="6913" y="4515"/>
                    <a:pt x="6920" y="4502"/>
                    <a:pt x="6927" y="4489"/>
                  </a:cubicBezTo>
                  <a:lnTo>
                    <a:pt x="6927" y="4489"/>
                  </a:lnTo>
                  <a:cubicBezTo>
                    <a:pt x="6927" y="4489"/>
                    <a:pt x="6927" y="4489"/>
                    <a:pt x="6927" y="4489"/>
                  </a:cubicBezTo>
                  <a:cubicBezTo>
                    <a:pt x="6966" y="4402"/>
                    <a:pt x="6891" y="4322"/>
                    <a:pt x="6818" y="4322"/>
                  </a:cubicBezTo>
                  <a:cubicBezTo>
                    <a:pt x="6786" y="4322"/>
                    <a:pt x="6753" y="4338"/>
                    <a:pt x="6732" y="4377"/>
                  </a:cubicBezTo>
                  <a:cubicBezTo>
                    <a:pt x="6718" y="4402"/>
                    <a:pt x="6704" y="4427"/>
                    <a:pt x="6690" y="4453"/>
                  </a:cubicBezTo>
                  <a:lnTo>
                    <a:pt x="6690" y="4453"/>
                  </a:lnTo>
                  <a:cubicBezTo>
                    <a:pt x="6439" y="4894"/>
                    <a:pt x="6078" y="5260"/>
                    <a:pt x="5654" y="5538"/>
                  </a:cubicBezTo>
                  <a:cubicBezTo>
                    <a:pt x="5412" y="5700"/>
                    <a:pt x="5074" y="5884"/>
                    <a:pt x="4758" y="5884"/>
                  </a:cubicBezTo>
                  <a:cubicBezTo>
                    <a:pt x="4636" y="5884"/>
                    <a:pt x="4518" y="5856"/>
                    <a:pt x="4409" y="5790"/>
                  </a:cubicBezTo>
                  <a:cubicBezTo>
                    <a:pt x="4143" y="5636"/>
                    <a:pt x="4171" y="5258"/>
                    <a:pt x="4227" y="4993"/>
                  </a:cubicBezTo>
                  <a:cubicBezTo>
                    <a:pt x="4311" y="4601"/>
                    <a:pt x="4437" y="4237"/>
                    <a:pt x="4619" y="3887"/>
                  </a:cubicBezTo>
                  <a:cubicBezTo>
                    <a:pt x="4700" y="3710"/>
                    <a:pt x="4788" y="3541"/>
                    <a:pt x="4885" y="3378"/>
                  </a:cubicBezTo>
                  <a:lnTo>
                    <a:pt x="4885" y="3378"/>
                  </a:lnTo>
                  <a:cubicBezTo>
                    <a:pt x="4997" y="3244"/>
                    <a:pt x="5093" y="3101"/>
                    <a:pt x="5164" y="2950"/>
                  </a:cubicBezTo>
                  <a:cubicBezTo>
                    <a:pt x="5203" y="2862"/>
                    <a:pt x="5135" y="2789"/>
                    <a:pt x="5061" y="2789"/>
                  </a:cubicBezTo>
                  <a:cubicBezTo>
                    <a:pt x="5028" y="2789"/>
                    <a:pt x="4994" y="2803"/>
                    <a:pt x="4968" y="2838"/>
                  </a:cubicBezTo>
                  <a:cubicBezTo>
                    <a:pt x="4869" y="2977"/>
                    <a:pt x="4771" y="3126"/>
                    <a:pt x="4678" y="3281"/>
                  </a:cubicBezTo>
                  <a:lnTo>
                    <a:pt x="4678" y="3281"/>
                  </a:lnTo>
                  <a:cubicBezTo>
                    <a:pt x="4451" y="3542"/>
                    <a:pt x="4156" y="3769"/>
                    <a:pt x="3891" y="3943"/>
                  </a:cubicBezTo>
                  <a:cubicBezTo>
                    <a:pt x="3686" y="4069"/>
                    <a:pt x="3424" y="4191"/>
                    <a:pt x="3184" y="4191"/>
                  </a:cubicBezTo>
                  <a:cubicBezTo>
                    <a:pt x="2997" y="4191"/>
                    <a:pt x="2824" y="4117"/>
                    <a:pt x="2702" y="3915"/>
                  </a:cubicBezTo>
                  <a:cubicBezTo>
                    <a:pt x="2464" y="3537"/>
                    <a:pt x="2632" y="3006"/>
                    <a:pt x="2757" y="2628"/>
                  </a:cubicBezTo>
                  <a:cubicBezTo>
                    <a:pt x="2875" y="2317"/>
                    <a:pt x="3017" y="2015"/>
                    <a:pt x="3190" y="1728"/>
                  </a:cubicBezTo>
                  <a:lnTo>
                    <a:pt x="3190" y="1728"/>
                  </a:lnTo>
                  <a:cubicBezTo>
                    <a:pt x="3253" y="1643"/>
                    <a:pt x="3310" y="1556"/>
                    <a:pt x="3359" y="1466"/>
                  </a:cubicBezTo>
                  <a:cubicBezTo>
                    <a:pt x="3398" y="1389"/>
                    <a:pt x="3330" y="1319"/>
                    <a:pt x="3262" y="1319"/>
                  </a:cubicBezTo>
                  <a:cubicBezTo>
                    <a:pt x="3231" y="1319"/>
                    <a:pt x="3199" y="1333"/>
                    <a:pt x="3177" y="1368"/>
                  </a:cubicBezTo>
                  <a:cubicBezTo>
                    <a:pt x="3176" y="1370"/>
                    <a:pt x="3175" y="1372"/>
                    <a:pt x="3174" y="1373"/>
                  </a:cubicBezTo>
                  <a:lnTo>
                    <a:pt x="3174" y="1373"/>
                  </a:lnTo>
                  <a:lnTo>
                    <a:pt x="3163" y="1368"/>
                  </a:lnTo>
                  <a:cubicBezTo>
                    <a:pt x="2953" y="1690"/>
                    <a:pt x="2688" y="1998"/>
                    <a:pt x="2366" y="2236"/>
                  </a:cubicBezTo>
                  <a:cubicBezTo>
                    <a:pt x="2016" y="2586"/>
                    <a:pt x="1582" y="2852"/>
                    <a:pt x="1106" y="3034"/>
                  </a:cubicBezTo>
                  <a:cubicBezTo>
                    <a:pt x="1010" y="3063"/>
                    <a:pt x="907" y="3080"/>
                    <a:pt x="806" y="3080"/>
                  </a:cubicBezTo>
                  <a:cubicBezTo>
                    <a:pt x="527" y="3080"/>
                    <a:pt x="270" y="2950"/>
                    <a:pt x="239" y="2600"/>
                  </a:cubicBezTo>
                  <a:cubicBezTo>
                    <a:pt x="197" y="2124"/>
                    <a:pt x="547" y="1690"/>
                    <a:pt x="798" y="1340"/>
                  </a:cubicBezTo>
                  <a:cubicBezTo>
                    <a:pt x="1106" y="935"/>
                    <a:pt x="1428" y="557"/>
                    <a:pt x="1778" y="193"/>
                  </a:cubicBezTo>
                  <a:cubicBezTo>
                    <a:pt x="1852" y="108"/>
                    <a:pt x="1782" y="0"/>
                    <a:pt x="170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5" name="Google Shape;1665;p46"/>
            <p:cNvSpPr/>
            <p:nvPr/>
          </p:nvSpPr>
          <p:spPr>
            <a:xfrm>
              <a:off x="9554758" y="421582"/>
              <a:ext cx="353446" cy="308396"/>
            </a:xfrm>
            <a:custGeom>
              <a:avLst/>
              <a:gdLst/>
              <a:ahLst/>
              <a:cxnLst/>
              <a:rect l="l" t="t" r="r" b="b"/>
              <a:pathLst>
                <a:path w="7320" h="6387" extrusionOk="0">
                  <a:moveTo>
                    <a:pt x="1085" y="0"/>
                  </a:moveTo>
                  <a:cubicBezTo>
                    <a:pt x="1052" y="0"/>
                    <a:pt x="1019" y="14"/>
                    <a:pt x="994" y="47"/>
                  </a:cubicBezTo>
                  <a:lnTo>
                    <a:pt x="1008" y="47"/>
                  </a:lnTo>
                  <a:cubicBezTo>
                    <a:pt x="603" y="648"/>
                    <a:pt x="71" y="1334"/>
                    <a:pt x="29" y="2090"/>
                  </a:cubicBezTo>
                  <a:cubicBezTo>
                    <a:pt x="1" y="2412"/>
                    <a:pt x="183" y="2719"/>
                    <a:pt x="477" y="2845"/>
                  </a:cubicBezTo>
                  <a:cubicBezTo>
                    <a:pt x="616" y="2908"/>
                    <a:pt x="759" y="2934"/>
                    <a:pt x="901" y="2934"/>
                  </a:cubicBezTo>
                  <a:cubicBezTo>
                    <a:pt x="1173" y="2934"/>
                    <a:pt x="1441" y="2839"/>
                    <a:pt x="1680" y="2719"/>
                  </a:cubicBezTo>
                  <a:cubicBezTo>
                    <a:pt x="1811" y="2650"/>
                    <a:pt x="1935" y="2572"/>
                    <a:pt x="2053" y="2487"/>
                  </a:cubicBezTo>
                  <a:lnTo>
                    <a:pt x="2053" y="2487"/>
                  </a:lnTo>
                  <a:cubicBezTo>
                    <a:pt x="2035" y="2522"/>
                    <a:pt x="2018" y="2558"/>
                    <a:pt x="2002" y="2593"/>
                  </a:cubicBezTo>
                  <a:cubicBezTo>
                    <a:pt x="1820" y="2971"/>
                    <a:pt x="1652" y="3391"/>
                    <a:pt x="1722" y="3825"/>
                  </a:cubicBezTo>
                  <a:cubicBezTo>
                    <a:pt x="1750" y="4175"/>
                    <a:pt x="2030" y="4469"/>
                    <a:pt x="2394" y="4539"/>
                  </a:cubicBezTo>
                  <a:cubicBezTo>
                    <a:pt x="2443" y="4547"/>
                    <a:pt x="2492" y="4551"/>
                    <a:pt x="2541" y="4551"/>
                  </a:cubicBezTo>
                  <a:cubicBezTo>
                    <a:pt x="2897" y="4551"/>
                    <a:pt x="3244" y="4342"/>
                    <a:pt x="3527" y="4133"/>
                  </a:cubicBezTo>
                  <a:cubicBezTo>
                    <a:pt x="3650" y="4040"/>
                    <a:pt x="3766" y="3939"/>
                    <a:pt x="3875" y="3831"/>
                  </a:cubicBezTo>
                  <a:lnTo>
                    <a:pt x="3875" y="3831"/>
                  </a:lnTo>
                  <a:cubicBezTo>
                    <a:pt x="3666" y="4409"/>
                    <a:pt x="3593" y="5024"/>
                    <a:pt x="4129" y="5378"/>
                  </a:cubicBezTo>
                  <a:cubicBezTo>
                    <a:pt x="4295" y="5491"/>
                    <a:pt x="4462" y="5539"/>
                    <a:pt x="4627" y="5539"/>
                  </a:cubicBezTo>
                  <a:cubicBezTo>
                    <a:pt x="5080" y="5539"/>
                    <a:pt x="5519" y="5178"/>
                    <a:pt x="5900" y="4799"/>
                  </a:cubicBezTo>
                  <a:lnTo>
                    <a:pt x="5900" y="4799"/>
                  </a:lnTo>
                  <a:cubicBezTo>
                    <a:pt x="5789" y="5082"/>
                    <a:pt x="5739" y="5382"/>
                    <a:pt x="5822" y="5672"/>
                  </a:cubicBezTo>
                  <a:cubicBezTo>
                    <a:pt x="5969" y="6234"/>
                    <a:pt x="6590" y="6387"/>
                    <a:pt x="7121" y="6387"/>
                  </a:cubicBezTo>
                  <a:cubicBezTo>
                    <a:pt x="7146" y="6387"/>
                    <a:pt x="7170" y="6386"/>
                    <a:pt x="7193" y="6386"/>
                  </a:cubicBezTo>
                  <a:cubicBezTo>
                    <a:pt x="7319" y="6372"/>
                    <a:pt x="7319" y="6190"/>
                    <a:pt x="7193" y="6176"/>
                  </a:cubicBezTo>
                  <a:cubicBezTo>
                    <a:pt x="7164" y="6177"/>
                    <a:pt x="7134" y="6177"/>
                    <a:pt x="7104" y="6177"/>
                  </a:cubicBezTo>
                  <a:cubicBezTo>
                    <a:pt x="6654" y="6177"/>
                    <a:pt x="6097" y="6069"/>
                    <a:pt x="6018" y="5532"/>
                  </a:cubicBezTo>
                  <a:cubicBezTo>
                    <a:pt x="5938" y="5049"/>
                    <a:pt x="6230" y="4553"/>
                    <a:pt x="6513" y="4168"/>
                  </a:cubicBezTo>
                  <a:lnTo>
                    <a:pt x="6513" y="4168"/>
                  </a:lnTo>
                  <a:cubicBezTo>
                    <a:pt x="6521" y="4161"/>
                    <a:pt x="6528" y="4154"/>
                    <a:pt x="6536" y="4147"/>
                  </a:cubicBezTo>
                  <a:lnTo>
                    <a:pt x="6531" y="4143"/>
                  </a:lnTo>
                  <a:lnTo>
                    <a:pt x="6531" y="4143"/>
                  </a:lnTo>
                  <a:cubicBezTo>
                    <a:pt x="6538" y="4135"/>
                    <a:pt x="6544" y="4127"/>
                    <a:pt x="6550" y="4119"/>
                  </a:cubicBezTo>
                  <a:cubicBezTo>
                    <a:pt x="6613" y="4045"/>
                    <a:pt x="6533" y="3963"/>
                    <a:pt x="6448" y="3963"/>
                  </a:cubicBezTo>
                  <a:cubicBezTo>
                    <a:pt x="6421" y="3963"/>
                    <a:pt x="6392" y="3972"/>
                    <a:pt x="6368" y="3993"/>
                  </a:cubicBezTo>
                  <a:cubicBezTo>
                    <a:pt x="6074" y="4273"/>
                    <a:pt x="5794" y="4594"/>
                    <a:pt x="5486" y="4874"/>
                  </a:cubicBezTo>
                  <a:cubicBezTo>
                    <a:pt x="5245" y="5074"/>
                    <a:pt x="4924" y="5313"/>
                    <a:pt x="4595" y="5313"/>
                  </a:cubicBezTo>
                  <a:cubicBezTo>
                    <a:pt x="4487" y="5313"/>
                    <a:pt x="4377" y="5287"/>
                    <a:pt x="4269" y="5224"/>
                  </a:cubicBezTo>
                  <a:cubicBezTo>
                    <a:pt x="3598" y="4822"/>
                    <a:pt x="4064" y="3835"/>
                    <a:pt x="4371" y="3218"/>
                  </a:cubicBezTo>
                  <a:lnTo>
                    <a:pt x="4371" y="3218"/>
                  </a:lnTo>
                  <a:cubicBezTo>
                    <a:pt x="4419" y="3142"/>
                    <a:pt x="4465" y="3065"/>
                    <a:pt x="4507" y="2985"/>
                  </a:cubicBezTo>
                  <a:lnTo>
                    <a:pt x="4491" y="2976"/>
                  </a:lnTo>
                  <a:lnTo>
                    <a:pt x="4491" y="2976"/>
                  </a:lnTo>
                  <a:cubicBezTo>
                    <a:pt x="4491" y="2974"/>
                    <a:pt x="4492" y="2973"/>
                    <a:pt x="4493" y="2971"/>
                  </a:cubicBezTo>
                  <a:cubicBezTo>
                    <a:pt x="4540" y="2887"/>
                    <a:pt x="4467" y="2815"/>
                    <a:pt x="4397" y="2815"/>
                  </a:cubicBezTo>
                  <a:cubicBezTo>
                    <a:pt x="4363" y="2815"/>
                    <a:pt x="4329" y="2832"/>
                    <a:pt x="4311" y="2873"/>
                  </a:cubicBezTo>
                  <a:cubicBezTo>
                    <a:pt x="4311" y="2873"/>
                    <a:pt x="4311" y="2873"/>
                    <a:pt x="4311" y="2873"/>
                  </a:cubicBezTo>
                  <a:lnTo>
                    <a:pt x="4311" y="2873"/>
                  </a:lnTo>
                  <a:cubicBezTo>
                    <a:pt x="4073" y="3307"/>
                    <a:pt x="3751" y="3685"/>
                    <a:pt x="3359" y="3979"/>
                  </a:cubicBezTo>
                  <a:cubicBezTo>
                    <a:pt x="3138" y="4147"/>
                    <a:pt x="2817" y="4326"/>
                    <a:pt x="2519" y="4326"/>
                  </a:cubicBezTo>
                  <a:cubicBezTo>
                    <a:pt x="2345" y="4326"/>
                    <a:pt x="2178" y="4265"/>
                    <a:pt x="2044" y="4105"/>
                  </a:cubicBezTo>
                  <a:cubicBezTo>
                    <a:pt x="1764" y="3741"/>
                    <a:pt x="1974" y="3167"/>
                    <a:pt x="2142" y="2803"/>
                  </a:cubicBezTo>
                  <a:cubicBezTo>
                    <a:pt x="2267" y="2524"/>
                    <a:pt x="2413" y="2257"/>
                    <a:pt x="2578" y="2004"/>
                  </a:cubicBezTo>
                  <a:lnTo>
                    <a:pt x="2578" y="2004"/>
                  </a:lnTo>
                  <a:cubicBezTo>
                    <a:pt x="2669" y="1898"/>
                    <a:pt x="2752" y="1787"/>
                    <a:pt x="2828" y="1670"/>
                  </a:cubicBezTo>
                  <a:cubicBezTo>
                    <a:pt x="2876" y="1583"/>
                    <a:pt x="2804" y="1509"/>
                    <a:pt x="2727" y="1509"/>
                  </a:cubicBezTo>
                  <a:cubicBezTo>
                    <a:pt x="2693" y="1509"/>
                    <a:pt x="2657" y="1523"/>
                    <a:pt x="2632" y="1558"/>
                  </a:cubicBezTo>
                  <a:cubicBezTo>
                    <a:pt x="2569" y="1643"/>
                    <a:pt x="2507" y="1731"/>
                    <a:pt x="2446" y="1820"/>
                  </a:cubicBezTo>
                  <a:lnTo>
                    <a:pt x="2446" y="1820"/>
                  </a:lnTo>
                  <a:cubicBezTo>
                    <a:pt x="2184" y="2148"/>
                    <a:pt x="1847" y="2415"/>
                    <a:pt x="1456" y="2593"/>
                  </a:cubicBezTo>
                  <a:cubicBezTo>
                    <a:pt x="1295" y="2662"/>
                    <a:pt x="1076" y="2719"/>
                    <a:pt x="868" y="2719"/>
                  </a:cubicBezTo>
                  <a:cubicBezTo>
                    <a:pt x="606" y="2719"/>
                    <a:pt x="360" y="2628"/>
                    <a:pt x="267" y="2356"/>
                  </a:cubicBezTo>
                  <a:cubicBezTo>
                    <a:pt x="141" y="1978"/>
                    <a:pt x="379" y="1516"/>
                    <a:pt x="547" y="1194"/>
                  </a:cubicBezTo>
                  <a:cubicBezTo>
                    <a:pt x="743" y="830"/>
                    <a:pt x="952" y="494"/>
                    <a:pt x="1190" y="159"/>
                  </a:cubicBezTo>
                  <a:cubicBezTo>
                    <a:pt x="1240" y="79"/>
                    <a:pt x="1163" y="0"/>
                    <a:pt x="10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6" name="Google Shape;1666;p46"/>
            <p:cNvSpPr/>
            <p:nvPr/>
          </p:nvSpPr>
          <p:spPr>
            <a:xfrm>
              <a:off x="9415602" y="570203"/>
              <a:ext cx="353398" cy="309121"/>
            </a:xfrm>
            <a:custGeom>
              <a:avLst/>
              <a:gdLst/>
              <a:ahLst/>
              <a:cxnLst/>
              <a:rect l="l" t="t" r="r" b="b"/>
              <a:pathLst>
                <a:path w="7319" h="6402" extrusionOk="0">
                  <a:moveTo>
                    <a:pt x="1084" y="1"/>
                  </a:moveTo>
                  <a:cubicBezTo>
                    <a:pt x="1051" y="1"/>
                    <a:pt x="1018" y="14"/>
                    <a:pt x="994" y="47"/>
                  </a:cubicBezTo>
                  <a:lnTo>
                    <a:pt x="1008" y="47"/>
                  </a:lnTo>
                  <a:cubicBezTo>
                    <a:pt x="602" y="649"/>
                    <a:pt x="70" y="1349"/>
                    <a:pt x="28" y="2104"/>
                  </a:cubicBezTo>
                  <a:cubicBezTo>
                    <a:pt x="0" y="2426"/>
                    <a:pt x="182" y="2734"/>
                    <a:pt x="476" y="2860"/>
                  </a:cubicBezTo>
                  <a:cubicBezTo>
                    <a:pt x="614" y="2922"/>
                    <a:pt x="755" y="2948"/>
                    <a:pt x="896" y="2948"/>
                  </a:cubicBezTo>
                  <a:cubicBezTo>
                    <a:pt x="1169" y="2948"/>
                    <a:pt x="1439" y="2849"/>
                    <a:pt x="1680" y="2720"/>
                  </a:cubicBezTo>
                  <a:cubicBezTo>
                    <a:pt x="1811" y="2654"/>
                    <a:pt x="1935" y="2579"/>
                    <a:pt x="2053" y="2495"/>
                  </a:cubicBezTo>
                  <a:lnTo>
                    <a:pt x="2053" y="2495"/>
                  </a:lnTo>
                  <a:cubicBezTo>
                    <a:pt x="2036" y="2532"/>
                    <a:pt x="2018" y="2570"/>
                    <a:pt x="2001" y="2608"/>
                  </a:cubicBezTo>
                  <a:cubicBezTo>
                    <a:pt x="1819" y="2972"/>
                    <a:pt x="1652" y="3406"/>
                    <a:pt x="1707" y="3825"/>
                  </a:cubicBezTo>
                  <a:cubicBezTo>
                    <a:pt x="1749" y="4189"/>
                    <a:pt x="2029" y="4483"/>
                    <a:pt x="2393" y="4553"/>
                  </a:cubicBezTo>
                  <a:cubicBezTo>
                    <a:pt x="2442" y="4561"/>
                    <a:pt x="2491" y="4565"/>
                    <a:pt x="2540" y="4565"/>
                  </a:cubicBezTo>
                  <a:cubicBezTo>
                    <a:pt x="2896" y="4565"/>
                    <a:pt x="3244" y="4356"/>
                    <a:pt x="3527" y="4147"/>
                  </a:cubicBezTo>
                  <a:cubicBezTo>
                    <a:pt x="3651" y="4049"/>
                    <a:pt x="3768" y="3944"/>
                    <a:pt x="3879" y="3833"/>
                  </a:cubicBezTo>
                  <a:lnTo>
                    <a:pt x="3879" y="3833"/>
                  </a:lnTo>
                  <a:cubicBezTo>
                    <a:pt x="3664" y="4414"/>
                    <a:pt x="3583" y="5036"/>
                    <a:pt x="4114" y="5393"/>
                  </a:cubicBezTo>
                  <a:cubicBezTo>
                    <a:pt x="4282" y="5504"/>
                    <a:pt x="4450" y="5552"/>
                    <a:pt x="4615" y="5552"/>
                  </a:cubicBezTo>
                  <a:cubicBezTo>
                    <a:pt x="5077" y="5552"/>
                    <a:pt x="5522" y="5181"/>
                    <a:pt x="5906" y="4795"/>
                  </a:cubicBezTo>
                  <a:lnTo>
                    <a:pt x="5906" y="4795"/>
                  </a:lnTo>
                  <a:cubicBezTo>
                    <a:pt x="5791" y="5084"/>
                    <a:pt x="5737" y="5390"/>
                    <a:pt x="5822" y="5686"/>
                  </a:cubicBezTo>
                  <a:cubicBezTo>
                    <a:pt x="5969" y="6249"/>
                    <a:pt x="6602" y="6401"/>
                    <a:pt x="7122" y="6401"/>
                  </a:cubicBezTo>
                  <a:cubicBezTo>
                    <a:pt x="7146" y="6401"/>
                    <a:pt x="7170" y="6401"/>
                    <a:pt x="7193" y="6400"/>
                  </a:cubicBezTo>
                  <a:cubicBezTo>
                    <a:pt x="7319" y="6386"/>
                    <a:pt x="7319" y="6204"/>
                    <a:pt x="7193" y="6190"/>
                  </a:cubicBezTo>
                  <a:cubicBezTo>
                    <a:pt x="6731" y="6190"/>
                    <a:pt x="6101" y="6106"/>
                    <a:pt x="6017" y="5547"/>
                  </a:cubicBezTo>
                  <a:cubicBezTo>
                    <a:pt x="5933" y="5043"/>
                    <a:pt x="6255" y="4511"/>
                    <a:pt x="6549" y="4133"/>
                  </a:cubicBezTo>
                  <a:cubicBezTo>
                    <a:pt x="6603" y="4047"/>
                    <a:pt x="6525" y="3970"/>
                    <a:pt x="6441" y="3970"/>
                  </a:cubicBezTo>
                  <a:cubicBezTo>
                    <a:pt x="6416" y="3970"/>
                    <a:pt x="6390" y="3977"/>
                    <a:pt x="6367" y="3993"/>
                  </a:cubicBezTo>
                  <a:cubicBezTo>
                    <a:pt x="6073" y="4287"/>
                    <a:pt x="5794" y="4609"/>
                    <a:pt x="5486" y="4875"/>
                  </a:cubicBezTo>
                  <a:cubicBezTo>
                    <a:pt x="5244" y="5075"/>
                    <a:pt x="4923" y="5314"/>
                    <a:pt x="4595" y="5314"/>
                  </a:cubicBezTo>
                  <a:cubicBezTo>
                    <a:pt x="4486" y="5314"/>
                    <a:pt x="4376" y="5287"/>
                    <a:pt x="4268" y="5225"/>
                  </a:cubicBezTo>
                  <a:cubicBezTo>
                    <a:pt x="3585" y="4814"/>
                    <a:pt x="4071" y="3808"/>
                    <a:pt x="4385" y="3196"/>
                  </a:cubicBezTo>
                  <a:lnTo>
                    <a:pt x="4385" y="3196"/>
                  </a:lnTo>
                  <a:cubicBezTo>
                    <a:pt x="4428" y="3127"/>
                    <a:pt x="4468" y="3057"/>
                    <a:pt x="4506" y="2986"/>
                  </a:cubicBezTo>
                  <a:lnTo>
                    <a:pt x="4495" y="2980"/>
                  </a:lnTo>
                  <a:lnTo>
                    <a:pt x="4495" y="2980"/>
                  </a:lnTo>
                  <a:cubicBezTo>
                    <a:pt x="4537" y="2895"/>
                    <a:pt x="4461" y="2819"/>
                    <a:pt x="4391" y="2819"/>
                  </a:cubicBezTo>
                  <a:cubicBezTo>
                    <a:pt x="4358" y="2819"/>
                    <a:pt x="4328" y="2835"/>
                    <a:pt x="4310" y="2874"/>
                  </a:cubicBezTo>
                  <a:cubicBezTo>
                    <a:pt x="4072" y="3308"/>
                    <a:pt x="3751" y="3685"/>
                    <a:pt x="3359" y="3979"/>
                  </a:cubicBezTo>
                  <a:cubicBezTo>
                    <a:pt x="3138" y="4147"/>
                    <a:pt x="2817" y="4326"/>
                    <a:pt x="2518" y="4326"/>
                  </a:cubicBezTo>
                  <a:cubicBezTo>
                    <a:pt x="2344" y="4326"/>
                    <a:pt x="2177" y="4265"/>
                    <a:pt x="2043" y="4105"/>
                  </a:cubicBezTo>
                  <a:cubicBezTo>
                    <a:pt x="1763" y="3755"/>
                    <a:pt x="1973" y="3168"/>
                    <a:pt x="2141" y="2804"/>
                  </a:cubicBezTo>
                  <a:cubicBezTo>
                    <a:pt x="2261" y="2537"/>
                    <a:pt x="2399" y="2281"/>
                    <a:pt x="2555" y="2038"/>
                  </a:cubicBezTo>
                  <a:lnTo>
                    <a:pt x="2555" y="2038"/>
                  </a:lnTo>
                  <a:cubicBezTo>
                    <a:pt x="2655" y="1923"/>
                    <a:pt x="2746" y="1800"/>
                    <a:pt x="2827" y="1670"/>
                  </a:cubicBezTo>
                  <a:cubicBezTo>
                    <a:pt x="2875" y="1593"/>
                    <a:pt x="2804" y="1523"/>
                    <a:pt x="2728" y="1523"/>
                  </a:cubicBezTo>
                  <a:cubicBezTo>
                    <a:pt x="2696" y="1523"/>
                    <a:pt x="2664" y="1535"/>
                    <a:pt x="2639" y="1563"/>
                  </a:cubicBezTo>
                  <a:lnTo>
                    <a:pt x="2639" y="1563"/>
                  </a:lnTo>
                  <a:lnTo>
                    <a:pt x="2631" y="1558"/>
                  </a:lnTo>
                  <a:cubicBezTo>
                    <a:pt x="2611" y="1590"/>
                    <a:pt x="2591" y="1621"/>
                    <a:pt x="2570" y="1651"/>
                  </a:cubicBezTo>
                  <a:lnTo>
                    <a:pt x="2570" y="1651"/>
                  </a:lnTo>
                  <a:cubicBezTo>
                    <a:pt x="2534" y="1699"/>
                    <a:pt x="2499" y="1747"/>
                    <a:pt x="2465" y="1795"/>
                  </a:cubicBezTo>
                  <a:lnTo>
                    <a:pt x="2465" y="1795"/>
                  </a:lnTo>
                  <a:cubicBezTo>
                    <a:pt x="2200" y="2135"/>
                    <a:pt x="1856" y="2411"/>
                    <a:pt x="1456" y="2594"/>
                  </a:cubicBezTo>
                  <a:cubicBezTo>
                    <a:pt x="1296" y="2668"/>
                    <a:pt x="1080" y="2725"/>
                    <a:pt x="873" y="2725"/>
                  </a:cubicBezTo>
                  <a:cubicBezTo>
                    <a:pt x="609" y="2725"/>
                    <a:pt x="360" y="2631"/>
                    <a:pt x="266" y="2356"/>
                  </a:cubicBezTo>
                  <a:cubicBezTo>
                    <a:pt x="140" y="1978"/>
                    <a:pt x="378" y="1516"/>
                    <a:pt x="546" y="1195"/>
                  </a:cubicBezTo>
                  <a:cubicBezTo>
                    <a:pt x="742" y="845"/>
                    <a:pt x="952" y="495"/>
                    <a:pt x="1190" y="159"/>
                  </a:cubicBezTo>
                  <a:cubicBezTo>
                    <a:pt x="1239" y="80"/>
                    <a:pt x="1163" y="1"/>
                    <a:pt x="108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7" name="Google Shape;1667;p46"/>
            <p:cNvSpPr/>
            <p:nvPr/>
          </p:nvSpPr>
          <p:spPr>
            <a:xfrm>
              <a:off x="9356791" y="117050"/>
              <a:ext cx="872365" cy="818962"/>
            </a:xfrm>
            <a:custGeom>
              <a:avLst/>
              <a:gdLst/>
              <a:ahLst/>
              <a:cxnLst/>
              <a:rect l="l" t="t" r="r" b="b"/>
              <a:pathLst>
                <a:path w="18067" h="16961" fill="none" extrusionOk="0">
                  <a:moveTo>
                    <a:pt x="6844" y="16961"/>
                  </a:moveTo>
                  <a:lnTo>
                    <a:pt x="18066" y="3569"/>
                  </a:lnTo>
                  <a:lnTo>
                    <a:pt x="11685" y="1"/>
                  </a:lnTo>
                  <a:lnTo>
                    <a:pt x="1" y="12623"/>
                  </a:lnTo>
                  <a:close/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8" name="Google Shape;1668;p46"/>
            <p:cNvSpPr/>
            <p:nvPr/>
          </p:nvSpPr>
          <p:spPr>
            <a:xfrm>
              <a:off x="10190572" y="1084629"/>
              <a:ext cx="73683" cy="173681"/>
            </a:xfrm>
            <a:custGeom>
              <a:avLst/>
              <a:gdLst/>
              <a:ahLst/>
              <a:cxnLst/>
              <a:rect l="l" t="t" r="r" b="b"/>
              <a:pathLst>
                <a:path w="1526" h="3597" fill="none" extrusionOk="0">
                  <a:moveTo>
                    <a:pt x="57" y="0"/>
                  </a:moveTo>
                  <a:lnTo>
                    <a:pt x="57" y="966"/>
                  </a:lnTo>
                  <a:cubicBezTo>
                    <a:pt x="57" y="966"/>
                    <a:pt x="1442" y="770"/>
                    <a:pt x="1442" y="1553"/>
                  </a:cubicBezTo>
                  <a:cubicBezTo>
                    <a:pt x="1442" y="2211"/>
                    <a:pt x="420" y="2225"/>
                    <a:pt x="420" y="2225"/>
                  </a:cubicBezTo>
                  <a:cubicBezTo>
                    <a:pt x="420" y="2225"/>
                    <a:pt x="1526" y="2113"/>
                    <a:pt x="1526" y="2953"/>
                  </a:cubicBezTo>
                  <a:cubicBezTo>
                    <a:pt x="1526" y="3596"/>
                    <a:pt x="1" y="3428"/>
                    <a:pt x="1" y="3428"/>
                  </a:cubicBezTo>
                </a:path>
              </a:pathLst>
            </a:custGeom>
            <a:noFill/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9" name="Google Shape;1669;p46"/>
            <p:cNvSpPr/>
            <p:nvPr/>
          </p:nvSpPr>
          <p:spPr>
            <a:xfrm>
              <a:off x="10164208" y="1040690"/>
              <a:ext cx="76483" cy="64026"/>
            </a:xfrm>
            <a:custGeom>
              <a:avLst/>
              <a:gdLst/>
              <a:ahLst/>
              <a:cxnLst/>
              <a:rect l="l" t="t" r="r" b="b"/>
              <a:pathLst>
                <a:path w="1584" h="1326" extrusionOk="0">
                  <a:moveTo>
                    <a:pt x="922" y="0"/>
                  </a:moveTo>
                  <a:cubicBezTo>
                    <a:pt x="913" y="0"/>
                    <a:pt x="905" y="0"/>
                    <a:pt x="896" y="1"/>
                  </a:cubicBezTo>
                  <a:cubicBezTo>
                    <a:pt x="295" y="1"/>
                    <a:pt x="1" y="742"/>
                    <a:pt x="449" y="1148"/>
                  </a:cubicBezTo>
                  <a:cubicBezTo>
                    <a:pt x="580" y="1271"/>
                    <a:pt x="737" y="1326"/>
                    <a:pt x="891" y="1326"/>
                  </a:cubicBezTo>
                  <a:cubicBezTo>
                    <a:pt x="1246" y="1326"/>
                    <a:pt x="1583" y="1036"/>
                    <a:pt x="1554" y="616"/>
                  </a:cubicBezTo>
                  <a:cubicBezTo>
                    <a:pt x="1540" y="275"/>
                    <a:pt x="1260" y="0"/>
                    <a:pt x="922" y="0"/>
                  </a:cubicBezTo>
                  <a:close/>
                </a:path>
              </a:pathLst>
            </a:custGeom>
            <a:solidFill>
              <a:srgbClr val="4747FF"/>
            </a:solidFill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0" name="Google Shape;1670;p46"/>
            <p:cNvSpPr/>
            <p:nvPr/>
          </p:nvSpPr>
          <p:spPr>
            <a:xfrm>
              <a:off x="9848668" y="1093417"/>
              <a:ext cx="298739" cy="255428"/>
            </a:xfrm>
            <a:custGeom>
              <a:avLst/>
              <a:gdLst/>
              <a:ahLst/>
              <a:cxnLst/>
              <a:rect l="l" t="t" r="r" b="b"/>
              <a:pathLst>
                <a:path w="6187" h="5290" extrusionOk="0">
                  <a:moveTo>
                    <a:pt x="3094" y="0"/>
                  </a:moveTo>
                  <a:cubicBezTo>
                    <a:pt x="1386" y="0"/>
                    <a:pt x="1" y="1175"/>
                    <a:pt x="1" y="2645"/>
                  </a:cubicBezTo>
                  <a:cubicBezTo>
                    <a:pt x="1" y="4100"/>
                    <a:pt x="1386" y="5290"/>
                    <a:pt x="3094" y="5290"/>
                  </a:cubicBezTo>
                  <a:cubicBezTo>
                    <a:pt x="4801" y="5290"/>
                    <a:pt x="6186" y="4100"/>
                    <a:pt x="6186" y="2645"/>
                  </a:cubicBezTo>
                  <a:cubicBezTo>
                    <a:pt x="6186" y="1175"/>
                    <a:pt x="4801" y="0"/>
                    <a:pt x="3094" y="0"/>
                  </a:cubicBezTo>
                  <a:close/>
                </a:path>
              </a:pathLst>
            </a:custGeom>
            <a:solidFill>
              <a:srgbClr val="FF5724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1" name="Google Shape;1671;p46"/>
            <p:cNvSpPr/>
            <p:nvPr/>
          </p:nvSpPr>
          <p:spPr>
            <a:xfrm>
              <a:off x="10293950" y="1093417"/>
              <a:ext cx="282467" cy="255428"/>
            </a:xfrm>
            <a:custGeom>
              <a:avLst/>
              <a:gdLst/>
              <a:ahLst/>
              <a:cxnLst/>
              <a:rect l="l" t="t" r="r" b="b"/>
              <a:pathLst>
                <a:path w="5850" h="5290" extrusionOk="0">
                  <a:moveTo>
                    <a:pt x="2925" y="0"/>
                  </a:moveTo>
                  <a:cubicBezTo>
                    <a:pt x="1316" y="0"/>
                    <a:pt x="1" y="1175"/>
                    <a:pt x="1" y="2645"/>
                  </a:cubicBezTo>
                  <a:cubicBezTo>
                    <a:pt x="1" y="4100"/>
                    <a:pt x="1316" y="5290"/>
                    <a:pt x="2925" y="5290"/>
                  </a:cubicBezTo>
                  <a:cubicBezTo>
                    <a:pt x="4548" y="5290"/>
                    <a:pt x="5850" y="4100"/>
                    <a:pt x="5850" y="2645"/>
                  </a:cubicBezTo>
                  <a:cubicBezTo>
                    <a:pt x="5850" y="1175"/>
                    <a:pt x="4548" y="0"/>
                    <a:pt x="2925" y="0"/>
                  </a:cubicBezTo>
                  <a:close/>
                </a:path>
              </a:pathLst>
            </a:custGeom>
            <a:solidFill>
              <a:srgbClr val="FF5724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2" name="Google Shape;1672;p46"/>
            <p:cNvSpPr/>
            <p:nvPr/>
          </p:nvSpPr>
          <p:spPr>
            <a:xfrm>
              <a:off x="9902071" y="724473"/>
              <a:ext cx="196665" cy="380438"/>
            </a:xfrm>
            <a:custGeom>
              <a:avLst/>
              <a:gdLst/>
              <a:ahLst/>
              <a:cxnLst/>
              <a:rect l="l" t="t" r="r" b="b"/>
              <a:pathLst>
                <a:path w="4073" h="7879" extrusionOk="0">
                  <a:moveTo>
                    <a:pt x="2197" y="1"/>
                  </a:moveTo>
                  <a:cubicBezTo>
                    <a:pt x="1162" y="1"/>
                    <a:pt x="14" y="2408"/>
                    <a:pt x="14" y="5206"/>
                  </a:cubicBezTo>
                  <a:cubicBezTo>
                    <a:pt x="0" y="6102"/>
                    <a:pt x="126" y="6983"/>
                    <a:pt x="378" y="7851"/>
                  </a:cubicBezTo>
                  <a:cubicBezTo>
                    <a:pt x="756" y="7641"/>
                    <a:pt x="1176" y="7515"/>
                    <a:pt x="1596" y="7459"/>
                  </a:cubicBezTo>
                  <a:cubicBezTo>
                    <a:pt x="1705" y="7449"/>
                    <a:pt x="1806" y="7439"/>
                    <a:pt x="1911" y="7439"/>
                  </a:cubicBezTo>
                  <a:cubicBezTo>
                    <a:pt x="1955" y="7439"/>
                    <a:pt x="1998" y="7441"/>
                    <a:pt x="2043" y="7445"/>
                  </a:cubicBezTo>
                  <a:cubicBezTo>
                    <a:pt x="2078" y="7444"/>
                    <a:pt x="2112" y="7443"/>
                    <a:pt x="2146" y="7443"/>
                  </a:cubicBezTo>
                  <a:cubicBezTo>
                    <a:pt x="2517" y="7443"/>
                    <a:pt x="2888" y="7513"/>
                    <a:pt x="3247" y="7641"/>
                  </a:cubicBezTo>
                  <a:cubicBezTo>
                    <a:pt x="3415" y="7697"/>
                    <a:pt x="3597" y="7781"/>
                    <a:pt x="3765" y="7879"/>
                  </a:cubicBezTo>
                  <a:cubicBezTo>
                    <a:pt x="3947" y="7095"/>
                    <a:pt x="4045" y="6312"/>
                    <a:pt x="4073" y="5514"/>
                  </a:cubicBezTo>
                  <a:lnTo>
                    <a:pt x="4073" y="5080"/>
                  </a:lnTo>
                  <a:cubicBezTo>
                    <a:pt x="4073" y="2408"/>
                    <a:pt x="3303" y="225"/>
                    <a:pt x="2351" y="15"/>
                  </a:cubicBezTo>
                  <a:cubicBezTo>
                    <a:pt x="2295" y="1"/>
                    <a:pt x="2253" y="1"/>
                    <a:pt x="2197" y="1"/>
                  </a:cubicBezTo>
                  <a:close/>
                </a:path>
              </a:pathLst>
            </a:custGeom>
            <a:solidFill>
              <a:srgbClr val="FFFFFF"/>
            </a:solidFill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3" name="Google Shape;1673;p46"/>
            <p:cNvSpPr/>
            <p:nvPr/>
          </p:nvSpPr>
          <p:spPr>
            <a:xfrm>
              <a:off x="9948714" y="732585"/>
              <a:ext cx="150021" cy="372326"/>
            </a:xfrm>
            <a:custGeom>
              <a:avLst/>
              <a:gdLst/>
              <a:ahLst/>
              <a:cxnLst/>
              <a:rect l="l" t="t" r="r" b="b"/>
              <a:pathLst>
                <a:path w="3107" h="7711" extrusionOk="0">
                  <a:moveTo>
                    <a:pt x="1357" y="1"/>
                  </a:moveTo>
                  <a:cubicBezTo>
                    <a:pt x="1315" y="1"/>
                    <a:pt x="1273" y="1"/>
                    <a:pt x="1231" y="15"/>
                  </a:cubicBezTo>
                  <a:cubicBezTo>
                    <a:pt x="490" y="210"/>
                    <a:pt x="56" y="1806"/>
                    <a:pt x="0" y="3989"/>
                  </a:cubicBezTo>
                  <a:lnTo>
                    <a:pt x="2141" y="4408"/>
                  </a:lnTo>
                  <a:lnTo>
                    <a:pt x="0" y="4842"/>
                  </a:lnTo>
                  <a:cubicBezTo>
                    <a:pt x="42" y="5738"/>
                    <a:pt x="182" y="6661"/>
                    <a:pt x="462" y="7347"/>
                  </a:cubicBezTo>
                  <a:cubicBezTo>
                    <a:pt x="672" y="7305"/>
                    <a:pt x="868" y="7277"/>
                    <a:pt x="1063" y="7277"/>
                  </a:cubicBezTo>
                  <a:cubicBezTo>
                    <a:pt x="1707" y="7277"/>
                    <a:pt x="2323" y="7389"/>
                    <a:pt x="2799" y="7711"/>
                  </a:cubicBezTo>
                  <a:cubicBezTo>
                    <a:pt x="2799" y="7683"/>
                    <a:pt x="2953" y="6899"/>
                    <a:pt x="3009" y="6466"/>
                  </a:cubicBezTo>
                  <a:cubicBezTo>
                    <a:pt x="3079" y="5836"/>
                    <a:pt x="3107" y="5192"/>
                    <a:pt x="3093" y="4562"/>
                  </a:cubicBezTo>
                  <a:cubicBezTo>
                    <a:pt x="3093" y="2030"/>
                    <a:pt x="2211" y="1"/>
                    <a:pt x="1357" y="1"/>
                  </a:cubicBezTo>
                  <a:close/>
                </a:path>
              </a:pathLst>
            </a:custGeom>
            <a:solidFill>
              <a:srgbClr val="000000"/>
            </a:solidFill>
            <a:ln w="35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4" name="Google Shape;1674;p46"/>
            <p:cNvSpPr/>
            <p:nvPr/>
          </p:nvSpPr>
          <p:spPr>
            <a:xfrm>
              <a:off x="9885171" y="756920"/>
              <a:ext cx="49396" cy="45967"/>
            </a:xfrm>
            <a:custGeom>
              <a:avLst/>
              <a:gdLst/>
              <a:ahLst/>
              <a:cxnLst/>
              <a:rect l="l" t="t" r="r" b="b"/>
              <a:pathLst>
                <a:path w="1023" h="952" fill="none" extrusionOk="0">
                  <a:moveTo>
                    <a:pt x="1" y="0"/>
                  </a:moveTo>
                  <a:cubicBezTo>
                    <a:pt x="43" y="532"/>
                    <a:pt x="490" y="952"/>
                    <a:pt x="1022" y="952"/>
                  </a:cubicBezTo>
                </a:path>
              </a:pathLst>
            </a:custGeom>
            <a:noFill/>
            <a:ln w="35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5" name="Google Shape;1675;p46"/>
            <p:cNvSpPr/>
            <p:nvPr/>
          </p:nvSpPr>
          <p:spPr>
            <a:xfrm>
              <a:off x="9871651" y="798107"/>
              <a:ext cx="49396" cy="46016"/>
            </a:xfrm>
            <a:custGeom>
              <a:avLst/>
              <a:gdLst/>
              <a:ahLst/>
              <a:cxnLst/>
              <a:rect l="l" t="t" r="r" b="b"/>
              <a:pathLst>
                <a:path w="1023" h="953" fill="none" extrusionOk="0">
                  <a:moveTo>
                    <a:pt x="1" y="1"/>
                  </a:moveTo>
                  <a:cubicBezTo>
                    <a:pt x="57" y="533"/>
                    <a:pt x="491" y="938"/>
                    <a:pt x="1022" y="952"/>
                  </a:cubicBezTo>
                </a:path>
              </a:pathLst>
            </a:custGeom>
            <a:noFill/>
            <a:ln w="35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6" name="Google Shape;1676;p46"/>
            <p:cNvSpPr/>
            <p:nvPr/>
          </p:nvSpPr>
          <p:spPr>
            <a:xfrm>
              <a:off x="9857455" y="850834"/>
              <a:ext cx="48720" cy="45967"/>
            </a:xfrm>
            <a:custGeom>
              <a:avLst/>
              <a:gdLst/>
              <a:ahLst/>
              <a:cxnLst/>
              <a:rect l="l" t="t" r="r" b="b"/>
              <a:pathLst>
                <a:path w="1009" h="952" fill="none" extrusionOk="0">
                  <a:moveTo>
                    <a:pt x="1" y="0"/>
                  </a:moveTo>
                  <a:cubicBezTo>
                    <a:pt x="43" y="532"/>
                    <a:pt x="477" y="938"/>
                    <a:pt x="1008" y="952"/>
                  </a:cubicBezTo>
                </a:path>
              </a:pathLst>
            </a:custGeom>
            <a:noFill/>
            <a:ln w="35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7" name="Google Shape;1677;p46"/>
            <p:cNvSpPr/>
            <p:nvPr/>
          </p:nvSpPr>
          <p:spPr>
            <a:xfrm>
              <a:off x="9891255" y="1083953"/>
              <a:ext cx="206805" cy="41235"/>
            </a:xfrm>
            <a:custGeom>
              <a:avLst/>
              <a:gdLst/>
              <a:ahLst/>
              <a:cxnLst/>
              <a:rect l="l" t="t" r="r" b="b"/>
              <a:pathLst>
                <a:path w="4283" h="854" extrusionOk="0">
                  <a:moveTo>
                    <a:pt x="2128" y="0"/>
                  </a:moveTo>
                  <a:lnTo>
                    <a:pt x="1834" y="14"/>
                  </a:lnTo>
                  <a:lnTo>
                    <a:pt x="1540" y="56"/>
                  </a:lnTo>
                  <a:cubicBezTo>
                    <a:pt x="1344" y="84"/>
                    <a:pt x="1162" y="140"/>
                    <a:pt x="980" y="210"/>
                  </a:cubicBezTo>
                  <a:cubicBezTo>
                    <a:pt x="798" y="280"/>
                    <a:pt x="630" y="364"/>
                    <a:pt x="462" y="462"/>
                  </a:cubicBezTo>
                  <a:cubicBezTo>
                    <a:pt x="294" y="574"/>
                    <a:pt x="141" y="686"/>
                    <a:pt x="1" y="826"/>
                  </a:cubicBezTo>
                  <a:lnTo>
                    <a:pt x="29" y="854"/>
                  </a:lnTo>
                  <a:cubicBezTo>
                    <a:pt x="322" y="630"/>
                    <a:pt x="672" y="462"/>
                    <a:pt x="1022" y="350"/>
                  </a:cubicBezTo>
                  <a:cubicBezTo>
                    <a:pt x="1386" y="238"/>
                    <a:pt x="1764" y="168"/>
                    <a:pt x="2142" y="168"/>
                  </a:cubicBezTo>
                  <a:lnTo>
                    <a:pt x="2421" y="168"/>
                  </a:lnTo>
                  <a:cubicBezTo>
                    <a:pt x="2505" y="168"/>
                    <a:pt x="2603" y="182"/>
                    <a:pt x="2701" y="196"/>
                  </a:cubicBezTo>
                  <a:lnTo>
                    <a:pt x="2981" y="238"/>
                  </a:lnTo>
                  <a:lnTo>
                    <a:pt x="3247" y="308"/>
                  </a:lnTo>
                  <a:cubicBezTo>
                    <a:pt x="3429" y="350"/>
                    <a:pt x="3597" y="420"/>
                    <a:pt x="3779" y="490"/>
                  </a:cubicBezTo>
                  <a:cubicBezTo>
                    <a:pt x="3947" y="546"/>
                    <a:pt x="4115" y="644"/>
                    <a:pt x="4283" y="728"/>
                  </a:cubicBezTo>
                  <a:lnTo>
                    <a:pt x="4283" y="714"/>
                  </a:lnTo>
                  <a:cubicBezTo>
                    <a:pt x="4129" y="602"/>
                    <a:pt x="3961" y="504"/>
                    <a:pt x="3793" y="406"/>
                  </a:cubicBezTo>
                  <a:cubicBezTo>
                    <a:pt x="3625" y="322"/>
                    <a:pt x="3457" y="238"/>
                    <a:pt x="3275" y="182"/>
                  </a:cubicBezTo>
                  <a:cubicBezTo>
                    <a:pt x="3177" y="154"/>
                    <a:pt x="3093" y="112"/>
                    <a:pt x="2995" y="98"/>
                  </a:cubicBezTo>
                  <a:lnTo>
                    <a:pt x="2701" y="42"/>
                  </a:lnTo>
                  <a:cubicBezTo>
                    <a:pt x="2617" y="28"/>
                    <a:pt x="2519" y="14"/>
                    <a:pt x="2421" y="14"/>
                  </a:cubicBezTo>
                  <a:cubicBezTo>
                    <a:pt x="2323" y="0"/>
                    <a:pt x="2226" y="0"/>
                    <a:pt x="2128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8" name="Google Shape;1678;p46"/>
            <p:cNvSpPr/>
            <p:nvPr/>
          </p:nvSpPr>
          <p:spPr>
            <a:xfrm>
              <a:off x="10333157" y="734613"/>
              <a:ext cx="195989" cy="379762"/>
            </a:xfrm>
            <a:custGeom>
              <a:avLst/>
              <a:gdLst/>
              <a:ahLst/>
              <a:cxnLst/>
              <a:rect l="l" t="t" r="r" b="b"/>
              <a:pathLst>
                <a:path w="4059" h="7865" extrusionOk="0">
                  <a:moveTo>
                    <a:pt x="2197" y="1"/>
                  </a:moveTo>
                  <a:cubicBezTo>
                    <a:pt x="1148" y="1"/>
                    <a:pt x="0" y="2407"/>
                    <a:pt x="0" y="5206"/>
                  </a:cubicBezTo>
                  <a:cubicBezTo>
                    <a:pt x="0" y="6102"/>
                    <a:pt x="126" y="6983"/>
                    <a:pt x="364" y="7837"/>
                  </a:cubicBezTo>
                  <a:cubicBezTo>
                    <a:pt x="756" y="7627"/>
                    <a:pt x="1162" y="7501"/>
                    <a:pt x="1595" y="7459"/>
                  </a:cubicBezTo>
                  <a:cubicBezTo>
                    <a:pt x="1735" y="7431"/>
                    <a:pt x="1889" y="7431"/>
                    <a:pt x="2029" y="7431"/>
                  </a:cubicBezTo>
                  <a:cubicBezTo>
                    <a:pt x="2435" y="7431"/>
                    <a:pt x="2841" y="7501"/>
                    <a:pt x="3233" y="7627"/>
                  </a:cubicBezTo>
                  <a:cubicBezTo>
                    <a:pt x="3415" y="7697"/>
                    <a:pt x="3596" y="7767"/>
                    <a:pt x="3764" y="7865"/>
                  </a:cubicBezTo>
                  <a:cubicBezTo>
                    <a:pt x="3932" y="7095"/>
                    <a:pt x="4044" y="6298"/>
                    <a:pt x="4058" y="5500"/>
                  </a:cubicBezTo>
                  <a:lnTo>
                    <a:pt x="4058" y="5080"/>
                  </a:lnTo>
                  <a:cubicBezTo>
                    <a:pt x="4058" y="2407"/>
                    <a:pt x="3303" y="210"/>
                    <a:pt x="2337" y="15"/>
                  </a:cubicBezTo>
                  <a:cubicBezTo>
                    <a:pt x="2295" y="1"/>
                    <a:pt x="2239" y="1"/>
                    <a:pt x="2197" y="1"/>
                  </a:cubicBezTo>
                  <a:close/>
                </a:path>
              </a:pathLst>
            </a:custGeom>
            <a:solidFill>
              <a:srgbClr val="FFFFFF"/>
            </a:solidFill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9" name="Google Shape;1679;p46"/>
            <p:cNvSpPr/>
            <p:nvPr/>
          </p:nvSpPr>
          <p:spPr>
            <a:xfrm>
              <a:off x="10379752" y="742049"/>
              <a:ext cx="150070" cy="372326"/>
            </a:xfrm>
            <a:custGeom>
              <a:avLst/>
              <a:gdLst/>
              <a:ahLst/>
              <a:cxnLst/>
              <a:rect l="l" t="t" r="r" b="b"/>
              <a:pathLst>
                <a:path w="3108" h="7711" extrusionOk="0">
                  <a:moveTo>
                    <a:pt x="1358" y="1"/>
                  </a:moveTo>
                  <a:cubicBezTo>
                    <a:pt x="1302" y="1"/>
                    <a:pt x="1260" y="1"/>
                    <a:pt x="1218" y="14"/>
                  </a:cubicBezTo>
                  <a:cubicBezTo>
                    <a:pt x="490" y="196"/>
                    <a:pt x="43" y="1806"/>
                    <a:pt x="1" y="3989"/>
                  </a:cubicBezTo>
                  <a:lnTo>
                    <a:pt x="2142" y="4408"/>
                  </a:lnTo>
                  <a:lnTo>
                    <a:pt x="1" y="4842"/>
                  </a:lnTo>
                  <a:cubicBezTo>
                    <a:pt x="43" y="5724"/>
                    <a:pt x="183" y="6661"/>
                    <a:pt x="462" y="7333"/>
                  </a:cubicBezTo>
                  <a:cubicBezTo>
                    <a:pt x="658" y="7291"/>
                    <a:pt x="868" y="7277"/>
                    <a:pt x="1064" y="7277"/>
                  </a:cubicBezTo>
                  <a:cubicBezTo>
                    <a:pt x="1708" y="7277"/>
                    <a:pt x="2324" y="7389"/>
                    <a:pt x="2785" y="7711"/>
                  </a:cubicBezTo>
                  <a:cubicBezTo>
                    <a:pt x="2785" y="7683"/>
                    <a:pt x="2953" y="6899"/>
                    <a:pt x="3009" y="6451"/>
                  </a:cubicBezTo>
                  <a:cubicBezTo>
                    <a:pt x="3079" y="5822"/>
                    <a:pt x="3107" y="5192"/>
                    <a:pt x="3093" y="4562"/>
                  </a:cubicBezTo>
                  <a:cubicBezTo>
                    <a:pt x="3093" y="2044"/>
                    <a:pt x="2198" y="1"/>
                    <a:pt x="1358" y="1"/>
                  </a:cubicBezTo>
                  <a:close/>
                </a:path>
              </a:pathLst>
            </a:custGeom>
            <a:solidFill>
              <a:srgbClr val="000000"/>
            </a:solidFill>
            <a:ln w="35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0" name="Google Shape;1680;p46"/>
            <p:cNvSpPr/>
            <p:nvPr/>
          </p:nvSpPr>
          <p:spPr>
            <a:xfrm>
              <a:off x="10490565" y="742725"/>
              <a:ext cx="49396" cy="46016"/>
            </a:xfrm>
            <a:custGeom>
              <a:avLst/>
              <a:gdLst/>
              <a:ahLst/>
              <a:cxnLst/>
              <a:rect l="l" t="t" r="r" b="b"/>
              <a:pathLst>
                <a:path w="1023" h="953" fill="none" extrusionOk="0">
                  <a:moveTo>
                    <a:pt x="1022" y="0"/>
                  </a:moveTo>
                  <a:cubicBezTo>
                    <a:pt x="966" y="532"/>
                    <a:pt x="532" y="938"/>
                    <a:pt x="1" y="952"/>
                  </a:cubicBezTo>
                </a:path>
              </a:pathLst>
            </a:custGeom>
            <a:noFill/>
            <a:ln w="35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1" name="Google Shape;1681;p46"/>
            <p:cNvSpPr/>
            <p:nvPr/>
          </p:nvSpPr>
          <p:spPr>
            <a:xfrm>
              <a:off x="10504085" y="783960"/>
              <a:ext cx="49347" cy="45291"/>
            </a:xfrm>
            <a:custGeom>
              <a:avLst/>
              <a:gdLst/>
              <a:ahLst/>
              <a:cxnLst/>
              <a:rect l="l" t="t" r="r" b="b"/>
              <a:pathLst>
                <a:path w="1022" h="938" fill="none" extrusionOk="0">
                  <a:moveTo>
                    <a:pt x="1022" y="0"/>
                  </a:moveTo>
                  <a:cubicBezTo>
                    <a:pt x="966" y="518"/>
                    <a:pt x="532" y="938"/>
                    <a:pt x="0" y="938"/>
                  </a:cubicBezTo>
                </a:path>
              </a:pathLst>
            </a:custGeom>
            <a:noFill/>
            <a:ln w="35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2" name="Google Shape;1682;p46"/>
            <p:cNvSpPr/>
            <p:nvPr/>
          </p:nvSpPr>
          <p:spPr>
            <a:xfrm>
              <a:off x="10518957" y="836639"/>
              <a:ext cx="48671" cy="46016"/>
            </a:xfrm>
            <a:custGeom>
              <a:avLst/>
              <a:gdLst/>
              <a:ahLst/>
              <a:cxnLst/>
              <a:rect l="l" t="t" r="r" b="b"/>
              <a:pathLst>
                <a:path w="1008" h="953" fill="none" extrusionOk="0">
                  <a:moveTo>
                    <a:pt x="1008" y="1"/>
                  </a:moveTo>
                  <a:cubicBezTo>
                    <a:pt x="966" y="532"/>
                    <a:pt x="532" y="938"/>
                    <a:pt x="0" y="952"/>
                  </a:cubicBezTo>
                </a:path>
              </a:pathLst>
            </a:custGeom>
            <a:noFill/>
            <a:ln w="35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3" name="Google Shape;1683;p46"/>
            <p:cNvSpPr/>
            <p:nvPr/>
          </p:nvSpPr>
          <p:spPr>
            <a:xfrm>
              <a:off x="9925054" y="625151"/>
              <a:ext cx="172329" cy="51424"/>
            </a:xfrm>
            <a:custGeom>
              <a:avLst/>
              <a:gdLst/>
              <a:ahLst/>
              <a:cxnLst/>
              <a:rect l="l" t="t" r="r" b="b"/>
              <a:pathLst>
                <a:path w="3569" h="1065" extrusionOk="0">
                  <a:moveTo>
                    <a:pt x="1779" y="1"/>
                  </a:moveTo>
                  <a:cubicBezTo>
                    <a:pt x="1421" y="1"/>
                    <a:pt x="1064" y="85"/>
                    <a:pt x="742" y="253"/>
                  </a:cubicBezTo>
                  <a:cubicBezTo>
                    <a:pt x="420" y="420"/>
                    <a:pt x="154" y="686"/>
                    <a:pt x="0" y="1022"/>
                  </a:cubicBezTo>
                  <a:lnTo>
                    <a:pt x="28" y="1050"/>
                  </a:lnTo>
                  <a:cubicBezTo>
                    <a:pt x="294" y="882"/>
                    <a:pt x="574" y="742"/>
                    <a:pt x="868" y="658"/>
                  </a:cubicBezTo>
                  <a:cubicBezTo>
                    <a:pt x="1169" y="560"/>
                    <a:pt x="1477" y="511"/>
                    <a:pt x="1784" y="511"/>
                  </a:cubicBezTo>
                  <a:cubicBezTo>
                    <a:pt x="2092" y="511"/>
                    <a:pt x="2400" y="560"/>
                    <a:pt x="2701" y="658"/>
                  </a:cubicBezTo>
                  <a:cubicBezTo>
                    <a:pt x="2995" y="742"/>
                    <a:pt x="3275" y="882"/>
                    <a:pt x="3541" y="1064"/>
                  </a:cubicBezTo>
                  <a:lnTo>
                    <a:pt x="3569" y="1022"/>
                  </a:lnTo>
                  <a:cubicBezTo>
                    <a:pt x="3401" y="686"/>
                    <a:pt x="3149" y="420"/>
                    <a:pt x="2827" y="253"/>
                  </a:cubicBezTo>
                  <a:cubicBezTo>
                    <a:pt x="2498" y="85"/>
                    <a:pt x="2138" y="1"/>
                    <a:pt x="1779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4" name="Google Shape;1684;p46"/>
            <p:cNvSpPr/>
            <p:nvPr/>
          </p:nvSpPr>
          <p:spPr>
            <a:xfrm>
              <a:off x="10331805" y="625151"/>
              <a:ext cx="172329" cy="51424"/>
            </a:xfrm>
            <a:custGeom>
              <a:avLst/>
              <a:gdLst/>
              <a:ahLst/>
              <a:cxnLst/>
              <a:rect l="l" t="t" r="r" b="b"/>
              <a:pathLst>
                <a:path w="3569" h="1065" extrusionOk="0">
                  <a:moveTo>
                    <a:pt x="1784" y="1"/>
                  </a:moveTo>
                  <a:cubicBezTo>
                    <a:pt x="1428" y="1"/>
                    <a:pt x="1071" y="85"/>
                    <a:pt x="742" y="253"/>
                  </a:cubicBezTo>
                  <a:cubicBezTo>
                    <a:pt x="420" y="420"/>
                    <a:pt x="168" y="686"/>
                    <a:pt x="0" y="1022"/>
                  </a:cubicBezTo>
                  <a:lnTo>
                    <a:pt x="42" y="1064"/>
                  </a:lnTo>
                  <a:cubicBezTo>
                    <a:pt x="294" y="882"/>
                    <a:pt x="574" y="756"/>
                    <a:pt x="868" y="658"/>
                  </a:cubicBezTo>
                  <a:cubicBezTo>
                    <a:pt x="1169" y="567"/>
                    <a:pt x="1476" y="522"/>
                    <a:pt x="1784" y="522"/>
                  </a:cubicBezTo>
                  <a:cubicBezTo>
                    <a:pt x="2092" y="522"/>
                    <a:pt x="2400" y="567"/>
                    <a:pt x="2701" y="658"/>
                  </a:cubicBezTo>
                  <a:cubicBezTo>
                    <a:pt x="2995" y="756"/>
                    <a:pt x="3275" y="882"/>
                    <a:pt x="3540" y="1064"/>
                  </a:cubicBezTo>
                  <a:lnTo>
                    <a:pt x="3568" y="1022"/>
                  </a:lnTo>
                  <a:cubicBezTo>
                    <a:pt x="3415" y="686"/>
                    <a:pt x="3149" y="420"/>
                    <a:pt x="2827" y="253"/>
                  </a:cubicBezTo>
                  <a:cubicBezTo>
                    <a:pt x="2498" y="85"/>
                    <a:pt x="2141" y="1"/>
                    <a:pt x="1784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5" name="Google Shape;1685;p46"/>
            <p:cNvSpPr/>
            <p:nvPr/>
          </p:nvSpPr>
          <p:spPr>
            <a:xfrm>
              <a:off x="9144000" y="1034461"/>
              <a:ext cx="375754" cy="305258"/>
            </a:xfrm>
            <a:custGeom>
              <a:avLst/>
              <a:gdLst/>
              <a:ahLst/>
              <a:cxnLst/>
              <a:rect l="l" t="t" r="r" b="b"/>
              <a:pathLst>
                <a:path w="7782" h="6322" extrusionOk="0">
                  <a:moveTo>
                    <a:pt x="6519" y="1"/>
                  </a:moveTo>
                  <a:cubicBezTo>
                    <a:pt x="6454" y="1"/>
                    <a:pt x="6384" y="10"/>
                    <a:pt x="6311" y="32"/>
                  </a:cubicBezTo>
                  <a:cubicBezTo>
                    <a:pt x="4450" y="577"/>
                    <a:pt x="2505" y="1165"/>
                    <a:pt x="1147" y="2662"/>
                  </a:cubicBezTo>
                  <a:cubicBezTo>
                    <a:pt x="364" y="3516"/>
                    <a:pt x="0" y="4761"/>
                    <a:pt x="1050" y="5559"/>
                  </a:cubicBezTo>
                  <a:cubicBezTo>
                    <a:pt x="1875" y="6203"/>
                    <a:pt x="3107" y="6273"/>
                    <a:pt x="4128" y="6301"/>
                  </a:cubicBezTo>
                  <a:cubicBezTo>
                    <a:pt x="4362" y="6315"/>
                    <a:pt x="4598" y="6322"/>
                    <a:pt x="4833" y="6322"/>
                  </a:cubicBezTo>
                  <a:cubicBezTo>
                    <a:pt x="5540" y="6322"/>
                    <a:pt x="6252" y="6259"/>
                    <a:pt x="6955" y="6133"/>
                  </a:cubicBezTo>
                  <a:cubicBezTo>
                    <a:pt x="7781" y="5962"/>
                    <a:pt x="7501" y="4759"/>
                    <a:pt x="6736" y="4759"/>
                  </a:cubicBezTo>
                  <a:cubicBezTo>
                    <a:pt x="6685" y="4759"/>
                    <a:pt x="6632" y="4764"/>
                    <a:pt x="6577" y="4775"/>
                  </a:cubicBezTo>
                  <a:cubicBezTo>
                    <a:pt x="5969" y="4889"/>
                    <a:pt x="5276" y="4958"/>
                    <a:pt x="4581" y="4958"/>
                  </a:cubicBezTo>
                  <a:cubicBezTo>
                    <a:pt x="3820" y="4958"/>
                    <a:pt x="3058" y="4875"/>
                    <a:pt x="2407" y="4677"/>
                  </a:cubicBezTo>
                  <a:cubicBezTo>
                    <a:pt x="1511" y="4398"/>
                    <a:pt x="1735" y="3978"/>
                    <a:pt x="2421" y="3362"/>
                  </a:cubicBezTo>
                  <a:cubicBezTo>
                    <a:pt x="3624" y="2257"/>
                    <a:pt x="5150" y="1823"/>
                    <a:pt x="6675" y="1389"/>
                  </a:cubicBezTo>
                  <a:cubicBezTo>
                    <a:pt x="7469" y="1158"/>
                    <a:pt x="7231" y="1"/>
                    <a:pt x="6519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6" name="Google Shape;1686;p46"/>
            <p:cNvSpPr/>
            <p:nvPr/>
          </p:nvSpPr>
          <p:spPr>
            <a:xfrm>
              <a:off x="9427818" y="1153146"/>
              <a:ext cx="285799" cy="267354"/>
            </a:xfrm>
            <a:custGeom>
              <a:avLst/>
              <a:gdLst/>
              <a:ahLst/>
              <a:cxnLst/>
              <a:rect l="l" t="t" r="r" b="b"/>
              <a:pathLst>
                <a:path w="5919" h="5537" extrusionOk="0">
                  <a:moveTo>
                    <a:pt x="4161" y="0"/>
                  </a:moveTo>
                  <a:cubicBezTo>
                    <a:pt x="2559" y="0"/>
                    <a:pt x="1329" y="1282"/>
                    <a:pt x="1329" y="1282"/>
                  </a:cubicBezTo>
                  <a:cubicBezTo>
                    <a:pt x="1329" y="1282"/>
                    <a:pt x="1003" y="993"/>
                    <a:pt x="679" y="993"/>
                  </a:cubicBezTo>
                  <a:cubicBezTo>
                    <a:pt x="370" y="993"/>
                    <a:pt x="62" y="1257"/>
                    <a:pt x="41" y="2289"/>
                  </a:cubicBezTo>
                  <a:cubicBezTo>
                    <a:pt x="1" y="3819"/>
                    <a:pt x="114" y="4733"/>
                    <a:pt x="546" y="4733"/>
                  </a:cubicBezTo>
                  <a:cubicBezTo>
                    <a:pt x="711" y="4733"/>
                    <a:pt x="922" y="4600"/>
                    <a:pt x="1189" y="4318"/>
                  </a:cubicBezTo>
                  <a:cubicBezTo>
                    <a:pt x="1189" y="4318"/>
                    <a:pt x="1832" y="5256"/>
                    <a:pt x="3539" y="5494"/>
                  </a:cubicBezTo>
                  <a:cubicBezTo>
                    <a:pt x="3741" y="5524"/>
                    <a:pt x="3918" y="5537"/>
                    <a:pt x="4074" y="5537"/>
                  </a:cubicBezTo>
                  <a:cubicBezTo>
                    <a:pt x="5532" y="5537"/>
                    <a:pt x="5121" y="4360"/>
                    <a:pt x="5121" y="4360"/>
                  </a:cubicBezTo>
                  <a:cubicBezTo>
                    <a:pt x="5806" y="3857"/>
                    <a:pt x="5205" y="2751"/>
                    <a:pt x="5205" y="2751"/>
                  </a:cubicBezTo>
                  <a:cubicBezTo>
                    <a:pt x="5876" y="2107"/>
                    <a:pt x="5219" y="1408"/>
                    <a:pt x="5219" y="1408"/>
                  </a:cubicBezTo>
                  <a:cubicBezTo>
                    <a:pt x="5219" y="1408"/>
                    <a:pt x="5918" y="106"/>
                    <a:pt x="4379" y="8"/>
                  </a:cubicBezTo>
                  <a:cubicBezTo>
                    <a:pt x="4306" y="3"/>
                    <a:pt x="4233" y="0"/>
                    <a:pt x="4161" y="0"/>
                  </a:cubicBezTo>
                  <a:close/>
                </a:path>
              </a:pathLst>
            </a:custGeom>
            <a:solidFill>
              <a:srgbClr val="FFFFFF"/>
            </a:solidFill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7" name="Google Shape;1687;p46"/>
            <p:cNvSpPr/>
            <p:nvPr/>
          </p:nvSpPr>
          <p:spPr>
            <a:xfrm>
              <a:off x="9483828" y="1217702"/>
              <a:ext cx="6808" cy="54127"/>
            </a:xfrm>
            <a:custGeom>
              <a:avLst/>
              <a:gdLst/>
              <a:ahLst/>
              <a:cxnLst/>
              <a:rect l="l" t="t" r="r" b="b"/>
              <a:pathLst>
                <a:path w="141" h="1121" fill="none" extrusionOk="0">
                  <a:moveTo>
                    <a:pt x="99" y="1120"/>
                  </a:moveTo>
                  <a:cubicBezTo>
                    <a:pt x="1" y="742"/>
                    <a:pt x="15" y="351"/>
                    <a:pt x="141" y="1"/>
                  </a:cubicBez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8" name="Google Shape;1688;p46"/>
            <p:cNvSpPr/>
            <p:nvPr/>
          </p:nvSpPr>
          <p:spPr>
            <a:xfrm>
              <a:off x="9484504" y="1325812"/>
              <a:ext cx="724" cy="35876"/>
            </a:xfrm>
            <a:custGeom>
              <a:avLst/>
              <a:gdLst/>
              <a:ahLst/>
              <a:cxnLst/>
              <a:rect l="l" t="t" r="r" b="b"/>
              <a:pathLst>
                <a:path w="15" h="743" fill="none" extrusionOk="0">
                  <a:moveTo>
                    <a:pt x="1" y="1"/>
                  </a:moveTo>
                  <a:lnTo>
                    <a:pt x="15" y="742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9" name="Google Shape;1689;p46"/>
            <p:cNvSpPr/>
            <p:nvPr/>
          </p:nvSpPr>
          <p:spPr>
            <a:xfrm>
              <a:off x="9617625" y="1221082"/>
              <a:ext cx="62191" cy="48"/>
            </a:xfrm>
            <a:custGeom>
              <a:avLst/>
              <a:gdLst/>
              <a:ahLst/>
              <a:cxnLst/>
              <a:rect l="l" t="t" r="r" b="b"/>
              <a:pathLst>
                <a:path w="1288" h="1" fill="none" extrusionOk="0">
                  <a:moveTo>
                    <a:pt x="0" y="1"/>
                  </a:moveTo>
                  <a:lnTo>
                    <a:pt x="1288" y="1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0" name="Google Shape;1690;p46"/>
            <p:cNvSpPr/>
            <p:nvPr/>
          </p:nvSpPr>
          <p:spPr>
            <a:xfrm>
              <a:off x="9617625" y="1286653"/>
              <a:ext cx="61515" cy="724"/>
            </a:xfrm>
            <a:custGeom>
              <a:avLst/>
              <a:gdLst/>
              <a:ahLst/>
              <a:cxnLst/>
              <a:rect l="l" t="t" r="r" b="b"/>
              <a:pathLst>
                <a:path w="1274" h="15" fill="none" extrusionOk="0">
                  <a:moveTo>
                    <a:pt x="0" y="14"/>
                  </a:moveTo>
                  <a:lnTo>
                    <a:pt x="1274" y="0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1" name="Google Shape;1691;p46"/>
            <p:cNvSpPr/>
            <p:nvPr/>
          </p:nvSpPr>
          <p:spPr>
            <a:xfrm>
              <a:off x="9617625" y="1361639"/>
              <a:ext cx="57459" cy="2076"/>
            </a:xfrm>
            <a:custGeom>
              <a:avLst/>
              <a:gdLst/>
              <a:ahLst/>
              <a:cxnLst/>
              <a:rect l="l" t="t" r="r" b="b"/>
              <a:pathLst>
                <a:path w="1190" h="43" fill="none" extrusionOk="0">
                  <a:moveTo>
                    <a:pt x="0" y="0"/>
                  </a:moveTo>
                  <a:lnTo>
                    <a:pt x="1190" y="42"/>
                  </a:lnTo>
                </a:path>
              </a:pathLst>
            </a:custGeom>
            <a:noFill/>
            <a:ln w="455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2" name="Google Shape;1692;p46"/>
            <p:cNvSpPr/>
            <p:nvPr/>
          </p:nvSpPr>
          <p:spPr>
            <a:xfrm>
              <a:off x="9581122" y="1201479"/>
              <a:ext cx="22356" cy="16948"/>
            </a:xfrm>
            <a:custGeom>
              <a:avLst/>
              <a:gdLst/>
              <a:ahLst/>
              <a:cxnLst/>
              <a:rect l="l" t="t" r="r" b="b"/>
              <a:pathLst>
                <a:path w="463" h="351" extrusionOk="0">
                  <a:moveTo>
                    <a:pt x="225" y="1"/>
                  </a:moveTo>
                  <a:cubicBezTo>
                    <a:pt x="1" y="1"/>
                    <a:pt x="1" y="351"/>
                    <a:pt x="225" y="351"/>
                  </a:cubicBezTo>
                  <a:cubicBezTo>
                    <a:pt x="462" y="351"/>
                    <a:pt x="462" y="1"/>
                    <a:pt x="225" y="1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3" name="Google Shape;1693;p46"/>
            <p:cNvSpPr/>
            <p:nvPr/>
          </p:nvSpPr>
          <p:spPr>
            <a:xfrm>
              <a:off x="9582474" y="1271781"/>
              <a:ext cx="22356" cy="16948"/>
            </a:xfrm>
            <a:custGeom>
              <a:avLst/>
              <a:gdLst/>
              <a:ahLst/>
              <a:cxnLst/>
              <a:rect l="l" t="t" r="r" b="b"/>
              <a:pathLst>
                <a:path w="463" h="351" extrusionOk="0">
                  <a:moveTo>
                    <a:pt x="239" y="0"/>
                  </a:moveTo>
                  <a:cubicBezTo>
                    <a:pt x="1" y="0"/>
                    <a:pt x="1" y="350"/>
                    <a:pt x="239" y="350"/>
                  </a:cubicBezTo>
                  <a:cubicBezTo>
                    <a:pt x="462" y="350"/>
                    <a:pt x="462" y="0"/>
                    <a:pt x="23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4" name="Google Shape;1694;p46"/>
            <p:cNvSpPr/>
            <p:nvPr/>
          </p:nvSpPr>
          <p:spPr>
            <a:xfrm>
              <a:off x="9585178" y="1351500"/>
              <a:ext cx="22356" cy="16948"/>
            </a:xfrm>
            <a:custGeom>
              <a:avLst/>
              <a:gdLst/>
              <a:ahLst/>
              <a:cxnLst/>
              <a:rect l="l" t="t" r="r" b="b"/>
              <a:pathLst>
                <a:path w="463" h="351" extrusionOk="0">
                  <a:moveTo>
                    <a:pt x="239" y="0"/>
                  </a:moveTo>
                  <a:cubicBezTo>
                    <a:pt x="1" y="0"/>
                    <a:pt x="1" y="350"/>
                    <a:pt x="239" y="350"/>
                  </a:cubicBezTo>
                  <a:cubicBezTo>
                    <a:pt x="462" y="350"/>
                    <a:pt x="462" y="0"/>
                    <a:pt x="239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5" name="Google Shape;1695;p46"/>
            <p:cNvSpPr/>
            <p:nvPr/>
          </p:nvSpPr>
          <p:spPr>
            <a:xfrm>
              <a:off x="9518303" y="247033"/>
              <a:ext cx="300043" cy="290821"/>
            </a:xfrm>
            <a:custGeom>
              <a:avLst/>
              <a:gdLst/>
              <a:ahLst/>
              <a:cxnLst/>
              <a:rect l="l" t="t" r="r" b="b"/>
              <a:pathLst>
                <a:path w="6214" h="6023" extrusionOk="0">
                  <a:moveTo>
                    <a:pt x="5916" y="0"/>
                  </a:moveTo>
                  <a:cubicBezTo>
                    <a:pt x="5747" y="0"/>
                    <a:pt x="5467" y="118"/>
                    <a:pt x="5122" y="331"/>
                  </a:cubicBezTo>
                  <a:cubicBezTo>
                    <a:pt x="4184" y="947"/>
                    <a:pt x="3331" y="1661"/>
                    <a:pt x="2547" y="2472"/>
                  </a:cubicBezTo>
                  <a:cubicBezTo>
                    <a:pt x="1749" y="3242"/>
                    <a:pt x="1036" y="4109"/>
                    <a:pt x="420" y="5033"/>
                  </a:cubicBezTo>
                  <a:cubicBezTo>
                    <a:pt x="126" y="5509"/>
                    <a:pt x="0" y="5831"/>
                    <a:pt x="140" y="5971"/>
                  </a:cubicBezTo>
                  <a:cubicBezTo>
                    <a:pt x="172" y="6006"/>
                    <a:pt x="220" y="6023"/>
                    <a:pt x="283" y="6023"/>
                  </a:cubicBezTo>
                  <a:cubicBezTo>
                    <a:pt x="494" y="6023"/>
                    <a:pt x="872" y="5830"/>
                    <a:pt x="1358" y="5495"/>
                  </a:cubicBezTo>
                  <a:cubicBezTo>
                    <a:pt x="2169" y="4907"/>
                    <a:pt x="2925" y="4263"/>
                    <a:pt x="3639" y="3550"/>
                  </a:cubicBezTo>
                  <a:cubicBezTo>
                    <a:pt x="4352" y="2850"/>
                    <a:pt x="4996" y="2080"/>
                    <a:pt x="5584" y="1269"/>
                  </a:cubicBezTo>
                  <a:cubicBezTo>
                    <a:pt x="6017" y="653"/>
                    <a:pt x="6213" y="191"/>
                    <a:pt x="6059" y="51"/>
                  </a:cubicBezTo>
                  <a:cubicBezTo>
                    <a:pt x="6029" y="17"/>
                    <a:pt x="5980" y="0"/>
                    <a:pt x="5916" y="0"/>
                  </a:cubicBezTo>
                  <a:close/>
                </a:path>
              </a:pathLst>
            </a:custGeom>
            <a:solidFill>
              <a:srgbClr val="000000"/>
            </a:solidFill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6" name="Google Shape;1696;p46"/>
            <p:cNvSpPr/>
            <p:nvPr/>
          </p:nvSpPr>
          <p:spPr>
            <a:xfrm>
              <a:off x="9452057" y="192374"/>
              <a:ext cx="335870" cy="319985"/>
            </a:xfrm>
            <a:custGeom>
              <a:avLst/>
              <a:gdLst/>
              <a:ahLst/>
              <a:cxnLst/>
              <a:rect l="l" t="t" r="r" b="b"/>
              <a:pathLst>
                <a:path w="6956" h="6627" extrusionOk="0">
                  <a:moveTo>
                    <a:pt x="3723" y="1"/>
                  </a:moveTo>
                  <a:cubicBezTo>
                    <a:pt x="2856" y="1"/>
                    <a:pt x="1988" y="330"/>
                    <a:pt x="1330" y="987"/>
                  </a:cubicBezTo>
                  <a:cubicBezTo>
                    <a:pt x="1" y="2317"/>
                    <a:pt x="1" y="4458"/>
                    <a:pt x="1330" y="5787"/>
                  </a:cubicBezTo>
                  <a:cubicBezTo>
                    <a:pt x="1470" y="5927"/>
                    <a:pt x="1610" y="6053"/>
                    <a:pt x="1778" y="6165"/>
                  </a:cubicBezTo>
                  <a:cubicBezTo>
                    <a:pt x="2072" y="6375"/>
                    <a:pt x="2394" y="6529"/>
                    <a:pt x="2730" y="6627"/>
                  </a:cubicBezTo>
                  <a:cubicBezTo>
                    <a:pt x="3541" y="6039"/>
                    <a:pt x="4297" y="5395"/>
                    <a:pt x="5011" y="4682"/>
                  </a:cubicBezTo>
                  <a:cubicBezTo>
                    <a:pt x="5724" y="3982"/>
                    <a:pt x="6368" y="3212"/>
                    <a:pt x="6956" y="2401"/>
                  </a:cubicBezTo>
                  <a:cubicBezTo>
                    <a:pt x="6802" y="1869"/>
                    <a:pt x="6508" y="1393"/>
                    <a:pt x="6116" y="1001"/>
                  </a:cubicBezTo>
                  <a:lnTo>
                    <a:pt x="6116" y="987"/>
                  </a:lnTo>
                  <a:cubicBezTo>
                    <a:pt x="5458" y="330"/>
                    <a:pt x="4591" y="1"/>
                    <a:pt x="3723" y="1"/>
                  </a:cubicBezTo>
                  <a:close/>
                </a:path>
              </a:pathLst>
            </a:custGeom>
            <a:solidFill>
              <a:srgbClr val="000000"/>
            </a:solidFill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7" name="Google Shape;1697;p46"/>
            <p:cNvSpPr/>
            <p:nvPr/>
          </p:nvSpPr>
          <p:spPr>
            <a:xfrm>
              <a:off x="9508840" y="229216"/>
              <a:ext cx="247992" cy="255766"/>
            </a:xfrm>
            <a:custGeom>
              <a:avLst/>
              <a:gdLst/>
              <a:ahLst/>
              <a:cxnLst/>
              <a:rect l="l" t="t" r="r" b="b"/>
              <a:pathLst>
                <a:path w="5136" h="5297" extrusionOk="0">
                  <a:moveTo>
                    <a:pt x="4688" y="1"/>
                  </a:moveTo>
                  <a:cubicBezTo>
                    <a:pt x="4002" y="1036"/>
                    <a:pt x="3205" y="1988"/>
                    <a:pt x="2337" y="2869"/>
                  </a:cubicBezTo>
                  <a:cubicBezTo>
                    <a:pt x="1638" y="3569"/>
                    <a:pt x="868" y="4338"/>
                    <a:pt x="0" y="4870"/>
                  </a:cubicBezTo>
                  <a:cubicBezTo>
                    <a:pt x="56" y="4926"/>
                    <a:pt x="98" y="4982"/>
                    <a:pt x="140" y="5038"/>
                  </a:cubicBezTo>
                  <a:cubicBezTo>
                    <a:pt x="238" y="5122"/>
                    <a:pt x="336" y="5206"/>
                    <a:pt x="448" y="5290"/>
                  </a:cubicBezTo>
                  <a:cubicBezTo>
                    <a:pt x="453" y="5295"/>
                    <a:pt x="459" y="5297"/>
                    <a:pt x="468" y="5297"/>
                  </a:cubicBezTo>
                  <a:cubicBezTo>
                    <a:pt x="567" y="5297"/>
                    <a:pt x="914" y="5021"/>
                    <a:pt x="966" y="4982"/>
                  </a:cubicBezTo>
                  <a:cubicBezTo>
                    <a:pt x="1218" y="4800"/>
                    <a:pt x="1442" y="4632"/>
                    <a:pt x="1680" y="4436"/>
                  </a:cubicBezTo>
                  <a:lnTo>
                    <a:pt x="1792" y="4352"/>
                  </a:lnTo>
                  <a:cubicBezTo>
                    <a:pt x="2323" y="3905"/>
                    <a:pt x="2827" y="3429"/>
                    <a:pt x="3303" y="2939"/>
                  </a:cubicBezTo>
                  <a:cubicBezTo>
                    <a:pt x="3541" y="2687"/>
                    <a:pt x="3779" y="2421"/>
                    <a:pt x="4002" y="2156"/>
                  </a:cubicBezTo>
                  <a:cubicBezTo>
                    <a:pt x="4422" y="1610"/>
                    <a:pt x="4800" y="1050"/>
                    <a:pt x="5136" y="462"/>
                  </a:cubicBezTo>
                  <a:cubicBezTo>
                    <a:pt x="5080" y="378"/>
                    <a:pt x="5010" y="308"/>
                    <a:pt x="4940" y="238"/>
                  </a:cubicBezTo>
                  <a:cubicBezTo>
                    <a:pt x="4856" y="154"/>
                    <a:pt x="4772" y="85"/>
                    <a:pt x="4688" y="1"/>
                  </a:cubicBezTo>
                  <a:close/>
                </a:path>
              </a:pathLst>
            </a:custGeom>
            <a:solidFill>
              <a:srgbClr val="FFCA00"/>
            </a:solidFill>
            <a:ln w="4200" cap="flat" cmpd="sng">
              <a:solidFill>
                <a:schemeClr val="dk1"/>
              </a:solidFill>
              <a:prstDash val="solid"/>
              <a:miter lim="13993"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98" name="Google Shape;1698;p46"/>
            <p:cNvSpPr/>
            <p:nvPr/>
          </p:nvSpPr>
          <p:spPr>
            <a:xfrm>
              <a:off x="10331805" y="1094093"/>
              <a:ext cx="206805" cy="37855"/>
            </a:xfrm>
            <a:custGeom>
              <a:avLst/>
              <a:gdLst/>
              <a:ahLst/>
              <a:cxnLst/>
              <a:rect l="l" t="t" r="r" b="b"/>
              <a:pathLst>
                <a:path w="4283" h="784" extrusionOk="0">
                  <a:moveTo>
                    <a:pt x="1889" y="0"/>
                  </a:moveTo>
                  <a:cubicBezTo>
                    <a:pt x="1791" y="0"/>
                    <a:pt x="1707" y="14"/>
                    <a:pt x="1609" y="28"/>
                  </a:cubicBezTo>
                  <a:lnTo>
                    <a:pt x="1330" y="70"/>
                  </a:lnTo>
                  <a:lnTo>
                    <a:pt x="1050" y="154"/>
                  </a:lnTo>
                  <a:lnTo>
                    <a:pt x="910" y="182"/>
                  </a:lnTo>
                  <a:lnTo>
                    <a:pt x="784" y="238"/>
                  </a:lnTo>
                  <a:lnTo>
                    <a:pt x="518" y="350"/>
                  </a:lnTo>
                  <a:cubicBezTo>
                    <a:pt x="336" y="420"/>
                    <a:pt x="182" y="518"/>
                    <a:pt x="0" y="616"/>
                  </a:cubicBezTo>
                  <a:lnTo>
                    <a:pt x="0" y="630"/>
                  </a:lnTo>
                  <a:cubicBezTo>
                    <a:pt x="350" y="476"/>
                    <a:pt x="714" y="364"/>
                    <a:pt x="1078" y="280"/>
                  </a:cubicBezTo>
                  <a:cubicBezTo>
                    <a:pt x="1384" y="194"/>
                    <a:pt x="1711" y="151"/>
                    <a:pt x="2032" y="151"/>
                  </a:cubicBezTo>
                  <a:cubicBezTo>
                    <a:pt x="2078" y="151"/>
                    <a:pt x="2124" y="152"/>
                    <a:pt x="2169" y="154"/>
                  </a:cubicBezTo>
                  <a:cubicBezTo>
                    <a:pt x="2533" y="168"/>
                    <a:pt x="2897" y="224"/>
                    <a:pt x="3247" y="336"/>
                  </a:cubicBezTo>
                  <a:cubicBezTo>
                    <a:pt x="3429" y="378"/>
                    <a:pt x="3596" y="448"/>
                    <a:pt x="3764" y="532"/>
                  </a:cubicBezTo>
                  <a:cubicBezTo>
                    <a:pt x="3946" y="602"/>
                    <a:pt x="4114" y="686"/>
                    <a:pt x="4268" y="784"/>
                  </a:cubicBezTo>
                  <a:lnTo>
                    <a:pt x="4282" y="784"/>
                  </a:lnTo>
                  <a:cubicBezTo>
                    <a:pt x="3988" y="532"/>
                    <a:pt x="3652" y="350"/>
                    <a:pt x="3303" y="210"/>
                  </a:cubicBezTo>
                  <a:cubicBezTo>
                    <a:pt x="2939" y="84"/>
                    <a:pt x="2561" y="14"/>
                    <a:pt x="2183" y="0"/>
                  </a:cubicBezTo>
                  <a:close/>
                </a:path>
              </a:pathLst>
            </a:custGeom>
            <a:solidFill>
              <a:srgbClr val="000000"/>
            </a:solidFill>
            <a:ln w="9525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1" name="Picture 80" descr="WhatsApp Image 2021-10-30 at 17.37.02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39201" y="4876800"/>
            <a:ext cx="230288" cy="209550"/>
          </a:xfrm>
          <a:prstGeom prst="rect">
            <a:avLst/>
          </a:prstGeom>
        </p:spPr>
      </p:pic>
      <p:grpSp>
        <p:nvGrpSpPr>
          <p:cNvPr id="82" name="Group 81"/>
          <p:cNvGrpSpPr/>
          <p:nvPr/>
        </p:nvGrpSpPr>
        <p:grpSpPr>
          <a:xfrm>
            <a:off x="0" y="4857750"/>
            <a:ext cx="9144003" cy="304800"/>
            <a:chOff x="0" y="6553200"/>
            <a:chExt cx="10058400" cy="304800"/>
          </a:xfrm>
        </p:grpSpPr>
        <p:pic>
          <p:nvPicPr>
            <p:cNvPr id="83" name="Picture 82" descr="Gmail-logo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0" y="6610350"/>
              <a:ext cx="304800" cy="171450"/>
            </a:xfrm>
            <a:prstGeom prst="rect">
              <a:avLst/>
            </a:prstGeom>
          </p:spPr>
        </p:pic>
        <p:sp>
          <p:nvSpPr>
            <p:cNvPr id="84" name="TextBox 77"/>
            <p:cNvSpPr txBox="1"/>
            <p:nvPr/>
          </p:nvSpPr>
          <p:spPr>
            <a:xfrm>
              <a:off x="228600" y="6581001"/>
              <a:ext cx="2590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admin@121kidstuition.com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pic>
          <p:nvPicPr>
            <p:cNvPr id="85" name="Picture 84" descr="pngtree-instagram-icon-instagram-logo-png-image_3584853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flipH="1" flipV="1">
              <a:off x="3733800" y="6553200"/>
              <a:ext cx="228600" cy="228600"/>
            </a:xfrm>
            <a:prstGeom prst="rect">
              <a:avLst/>
            </a:prstGeom>
          </p:spPr>
        </p:pic>
        <p:sp>
          <p:nvSpPr>
            <p:cNvPr id="86" name="TextBox 79"/>
            <p:cNvSpPr txBox="1"/>
            <p:nvPr/>
          </p:nvSpPr>
          <p:spPr>
            <a:xfrm>
              <a:off x="3962400" y="6581001"/>
              <a:ext cx="2743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R="0" lvl="1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R="0" lvl="2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R="0" lvl="3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R="0" lvl="4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R="0" lvl="5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R="0" lvl="6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R="0" lvl="7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R="0" lvl="8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Font typeface="Arial"/>
                <a:defRPr sz="14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r>
                <a:rPr lang="en-US" sz="1200" dirty="0" smtClean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rPr>
                <a:t>121kidstuition</a:t>
              </a:r>
              <a:endParaRPr lang="en-US" sz="1200" dirty="0">
                <a:solidFill>
                  <a:schemeClr val="tx1"/>
                </a:solidFill>
                <a:latin typeface="Andalus" pitchFamily="18" charset="-78"/>
                <a:cs typeface="Andalus" pitchFamily="18" charset="-78"/>
              </a:endParaRPr>
            </a:p>
          </p:txBody>
        </p:sp>
        <p:grpSp>
          <p:nvGrpSpPr>
            <p:cNvPr id="87" name="Group 267"/>
            <p:cNvGrpSpPr/>
            <p:nvPr/>
          </p:nvGrpSpPr>
          <p:grpSpPr>
            <a:xfrm>
              <a:off x="7162800" y="6553200"/>
              <a:ext cx="2895600" cy="304800"/>
              <a:chOff x="7162800" y="6553200"/>
              <a:chExt cx="2895600" cy="304800"/>
            </a:xfrm>
          </p:grpSpPr>
          <p:pic>
            <p:nvPicPr>
              <p:cNvPr id="88" name="Picture 87" descr="Facebook-logo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7162800" y="6553200"/>
                <a:ext cx="365760" cy="228600"/>
              </a:xfrm>
              <a:prstGeom prst="rect">
                <a:avLst/>
              </a:prstGeom>
            </p:spPr>
          </p:pic>
          <p:sp>
            <p:nvSpPr>
              <p:cNvPr id="89" name="TextBox 82"/>
              <p:cNvSpPr txBox="1"/>
              <p:nvPr/>
            </p:nvSpPr>
            <p:spPr>
              <a:xfrm>
                <a:off x="7391400" y="6581001"/>
                <a:ext cx="266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R="0" lvl="1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R="0" lvl="2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R="0" lvl="3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R="0" lvl="4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R="0" lvl="5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R="0" lvl="6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R="0" lvl="7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R="0" lvl="8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Font typeface="Arial"/>
                  <a:defRPr sz="1400" b="0" i="0" u="none" strike="noStrike" cap="none">
                    <a:solidFill>
                      <a:srgbClr val="000000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r>
                  <a:rPr lang="en-US" sz="1200" dirty="0" smtClean="0">
                    <a:solidFill>
                      <a:schemeClr val="tx1"/>
                    </a:solidFill>
                    <a:latin typeface="Andalus" pitchFamily="18" charset="-78"/>
                    <a:cs typeface="Andalus" pitchFamily="18" charset="-78"/>
                  </a:rPr>
                  <a:t>121kidstuition</a:t>
                </a:r>
                <a:endParaRPr lang="en-US" sz="1200" dirty="0">
                  <a:solidFill>
                    <a:schemeClr val="tx1"/>
                  </a:solidFill>
                  <a:latin typeface="Andalus" pitchFamily="18" charset="-78"/>
                  <a:cs typeface="Andalus" pitchFamily="18" charset="-78"/>
                </a:endParaRPr>
              </a:p>
            </p:txBody>
          </p:sp>
        </p:grpSp>
      </p:grpSp>
    </p:spTree>
  </p:cSld>
  <p:clrMapOvr>
    <a:masterClrMapping/>
  </p:clrMapOvr>
</p:sld>
</file>

<file path=ppt/theme/theme1.xml><?xml version="1.0" encoding="utf-8"?>
<a:theme xmlns:a="http://schemas.openxmlformats.org/drawingml/2006/main" name="Classic Cartoon Illustrator Portfolio by Slidesgo">
  <a:themeElements>
    <a:clrScheme name="Simple Light">
      <a:dk1>
        <a:srgbClr val="000000"/>
      </a:dk1>
      <a:lt1>
        <a:srgbClr val="FFFFFF"/>
      </a:lt1>
      <a:dk2>
        <a:srgbClr val="FF5724"/>
      </a:dk2>
      <a:lt2>
        <a:srgbClr val="00B871"/>
      </a:lt2>
      <a:accent1>
        <a:srgbClr val="FF99DA"/>
      </a:accent1>
      <a:accent2>
        <a:srgbClr val="FFCA00"/>
      </a:accent2>
      <a:accent3>
        <a:srgbClr val="8C04EE"/>
      </a:accent3>
      <a:accent4>
        <a:srgbClr val="4747FF"/>
      </a:accent4>
      <a:accent5>
        <a:srgbClr val="00DEB4"/>
      </a:accent5>
      <a:accent6>
        <a:srgbClr val="FFFFFF"/>
      </a:accent6>
      <a:hlink>
        <a:srgbClr val="000000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459</Words>
  <PresentationFormat>On-screen Show (16:9)</PresentationFormat>
  <Paragraphs>202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Luckiest Guy</vt:lpstr>
      <vt:lpstr>Andalus</vt:lpstr>
      <vt:lpstr>Comic Sans MS</vt:lpstr>
      <vt:lpstr>Catamaran</vt:lpstr>
      <vt:lpstr>Roboto Condensed Light</vt:lpstr>
      <vt:lpstr>Classic Cartoon Illustrator Portfolio by Slidesgo</vt:lpstr>
      <vt:lpstr>AlgEbra</vt:lpstr>
      <vt:lpstr>Multiplication upto 4 digits number by 2 digit number</vt:lpstr>
      <vt:lpstr>Multiplication  </vt:lpstr>
      <vt:lpstr>Multiplication of 4 digits number by 2 digit number</vt:lpstr>
      <vt:lpstr>Multiplication of 4 digits number by 2 digit number</vt:lpstr>
      <vt:lpstr>One More -</vt:lpstr>
      <vt:lpstr>Multiplication of 4 digits number by 2 digit number</vt:lpstr>
      <vt:lpstr>Try this</vt:lpstr>
      <vt:lpstr>DIVISION</vt:lpstr>
      <vt:lpstr>Division of 4 digits number by 2 digits number  </vt:lpstr>
      <vt:lpstr>Division of 4 digits number by 2 digits number  </vt:lpstr>
      <vt:lpstr>Divide -</vt:lpstr>
      <vt:lpstr>BODMAS  RULE -</vt:lpstr>
      <vt:lpstr>Bodmas rule states that mathematical calculation should be done in following order - </vt:lpstr>
      <vt:lpstr>9 + 8 / 2  - ( 9 + 3 ) </vt:lpstr>
      <vt:lpstr>5 + 6 / 2  - ( 6 + 4 ) 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AlgEbra</dc:title>
  <dc:creator>HP</dc:creator>
  <cp:lastModifiedBy>HP</cp:lastModifiedBy>
  <cp:revision>36</cp:revision>
  <dcterms:modified xsi:type="dcterms:W3CDTF">2022-03-05T11:51:46Z</dcterms:modified>
</cp:coreProperties>
</file>